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297" r:id="rId8"/>
    <p:sldId id="287" r:id="rId9"/>
    <p:sldId id="292" r:id="rId10"/>
    <p:sldId id="284" r:id="rId11"/>
    <p:sldId id="282" r:id="rId12"/>
    <p:sldId id="283" r:id="rId13"/>
    <p:sldId id="298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CD70D-DD95-4E42-B7B0-9303F5C41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3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A245E-A65E-4705-82D7-7391F8F03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197492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E2C75D-6528-4BD2-AB22-380AEECBF60A}"/>
              </a:ext>
            </a:extLst>
          </p:cNvPr>
          <p:cNvSpPr txBox="1"/>
          <p:nvPr/>
        </p:nvSpPr>
        <p:spPr>
          <a:xfrm>
            <a:off x="1555124" y="3206595"/>
            <a:ext cx="7588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CHÚA GIÊSU CHỊU PHÉP RỬA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30665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4" y="1197476"/>
            <a:ext cx="82619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 là Đấng mà ông Gio-an đã nói: “Tôi đã thấy và xin làm chứng rằng: Người là Con Thiên Chúa”.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CD70D-DD95-4E42-B7B0-9303F5C41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3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A245E-A65E-4705-82D7-7391F8F03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197492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E2C75D-6528-4BD2-AB22-380AEECBF60A}"/>
              </a:ext>
            </a:extLst>
          </p:cNvPr>
          <p:cNvSpPr txBox="1"/>
          <p:nvPr/>
        </p:nvSpPr>
        <p:spPr>
          <a:xfrm>
            <a:off x="1555124" y="3206595"/>
            <a:ext cx="7588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CHÚA GIÊSU CHỊU PHÉP RỬA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860276"/>
            <a:ext cx="8625439" cy="42832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3600" b="1" i="0" dirty="0">
                <a:solidFill>
                  <a:schemeClr val="bg1"/>
                </a:solidFill>
                <a:effectLst/>
              </a:rPr>
              <a:t>Sau khi Chúa Giê-su chịu phép rửa, các tầng trời mở ra, và Thánh Thần lấy hình bồ câu đậu xuống trên Người. Cùng lúc ấy, có tiếng Chúa Cha tuyên phán: “Đây là Con chí ái của Ta, Người làm cho lòng Ta vui thỏa”.</a:t>
            </a:r>
          </a:p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“Này là tôi tớ Ta, Ta hài lòng về người”.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42, 1-4. 6-7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615292" y="2218314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07" y="3243436"/>
            <a:ext cx="3883388" cy="209427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sẽ chúc phúc cho dân Người trong cảnh thái bình (c. 11b).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28, 1a và 2. 3ac-4. 3b và 9b-10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9785" y="691798"/>
            <a:ext cx="865877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dùng Thánh Thần mà xức dầu tấn phong cho Người”.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10, 34-38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54" y="2895391"/>
            <a:ext cx="4790633" cy="2465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69785" y="2133537"/>
            <a:ext cx="81729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x. Mc 9, 7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i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– Các tầng trời mở ra, tiếng Chúa Cha tuyên phán: “Này là Con Ta yêu dấu, hãy nghe lời Người”. –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CD70D-DD95-4E42-B7B0-9303F5C41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3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A245E-A65E-4705-82D7-7391F8F03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197492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E2C75D-6528-4BD2-AB22-380AEECBF60A}"/>
              </a:ext>
            </a:extLst>
          </p:cNvPr>
          <p:cNvSpPr txBox="1"/>
          <p:nvPr/>
        </p:nvSpPr>
        <p:spPr>
          <a:xfrm>
            <a:off x="4176943" y="3158043"/>
            <a:ext cx="4967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3, 13-17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9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242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Albany</vt:lpstr>
      <vt:lpstr>Arial</vt:lpstr>
      <vt:lpstr>Calibri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60</cp:revision>
  <dcterms:created xsi:type="dcterms:W3CDTF">2018-11-13T15:52:26Z</dcterms:created>
  <dcterms:modified xsi:type="dcterms:W3CDTF">2026-01-05T05:06:46Z</dcterms:modified>
</cp:coreProperties>
</file>