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261" r:id="rId6"/>
    <p:sldId id="275" r:id="rId7"/>
    <p:sldId id="299" r:id="rId8"/>
    <p:sldId id="287" r:id="rId9"/>
    <p:sldId id="292" r:id="rId10"/>
    <p:sldId id="284" r:id="rId11"/>
    <p:sldId id="282" r:id="rId12"/>
    <p:sldId id="283" r:id="rId13"/>
    <p:sldId id="300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3EA3C7-1A6A-4401-8575-E95712605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2B9CD3-AEE6-4F18-B39E-8EFD348D1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6" y="116572"/>
            <a:ext cx="1105509" cy="1105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96483F-FAD9-41FA-93C6-2432663D0D4F}"/>
              </a:ext>
            </a:extLst>
          </p:cNvPr>
          <p:cNvSpPr txBox="1"/>
          <p:nvPr/>
        </p:nvSpPr>
        <p:spPr>
          <a:xfrm>
            <a:off x="3222082" y="3255147"/>
            <a:ext cx="5921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9" y="306655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4" y="1509921"/>
            <a:ext cx="82619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Chúa đã dọn ra cho tôi mâm cỗ, và chén rượu tôi đầy tràn chan chứa.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3EA3C7-1A6A-4401-8575-E95712605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2B9CD3-AEE6-4F18-B39E-8EFD348D1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6" y="116572"/>
            <a:ext cx="1105509" cy="1105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96483F-FAD9-41FA-93C6-2432663D0D4F}"/>
              </a:ext>
            </a:extLst>
          </p:cNvPr>
          <p:cNvSpPr txBox="1"/>
          <p:nvPr/>
        </p:nvSpPr>
        <p:spPr>
          <a:xfrm>
            <a:off x="3222082" y="3255147"/>
            <a:ext cx="5921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3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171366"/>
            <a:ext cx="8625439" cy="280076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Lạy Chúa, toàn thể địa cầu thờ lạy và ca khen Chúa, lạy Đấng Tối Cao toàn thể Đất Nước ca khen thánh danh của Ngài.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72908" y="770751"/>
            <a:ext cx="8640961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“Ta đặt ngươi như ánh sáng các dân tộc, để ngươi nên ơn cứu độ của Ta”.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72908" y="15187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Is 49, 3. 5-6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671936" y="2571750"/>
            <a:ext cx="6224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07" y="3243436"/>
            <a:ext cx="3883388" cy="2094274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12707" y="1715547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Lạy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này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con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đến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để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thực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ý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(c. 8a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9a).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05714" y="1069216"/>
            <a:ext cx="7393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Tv 39, 2 và 4ab. 7-8a. 8b-9. 10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9785" y="691798"/>
            <a:ext cx="865877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“Nguyện cho anh em được ân sủng và bình an của Thiên Chúa, Cha chúng ta”.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3" y="15758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1 Cr 1, 1-3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62" y="3544311"/>
            <a:ext cx="3529525" cy="1816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169785" y="2641782"/>
            <a:ext cx="8172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Khởi đầu thư thứ I của Thánh Phaolô Tông đồ gửi tín hữu Côrintô.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31616" y="34711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1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Sm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3, 9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116556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i="0" dirty="0">
                <a:solidFill>
                  <a:schemeClr val="bg1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Lạy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hãy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phán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vì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tớ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đang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lắng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tai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nghe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có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lời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ban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sự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sống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đời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đời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–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3EA3C7-1A6A-4401-8575-E95712605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2B9CD3-AEE6-4F18-B39E-8EFD348D1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6" y="116572"/>
            <a:ext cx="1105509" cy="1105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96483F-FAD9-41FA-93C6-2432663D0D4F}"/>
              </a:ext>
            </a:extLst>
          </p:cNvPr>
          <p:cNvSpPr txBox="1"/>
          <p:nvPr/>
        </p:nvSpPr>
        <p:spPr>
          <a:xfrm>
            <a:off x="4152665" y="3190411"/>
            <a:ext cx="4991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Phúc Âm: Ga 1, 29-34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9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233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Albany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62</cp:revision>
  <dcterms:created xsi:type="dcterms:W3CDTF">2018-11-13T15:52:26Z</dcterms:created>
  <dcterms:modified xsi:type="dcterms:W3CDTF">2026-01-05T09:03:58Z</dcterms:modified>
</cp:coreProperties>
</file>