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299" r:id="rId8"/>
    <p:sldId id="287" r:id="rId9"/>
    <p:sldId id="292" r:id="rId10"/>
    <p:sldId id="284" r:id="rId11"/>
    <p:sldId id="282" r:id="rId12"/>
    <p:sldId id="283" r:id="rId13"/>
    <p:sldId id="300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3EA3C7-1A6A-4401-8575-E9571260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2B9CD3-AEE6-4F18-B39E-8EFD348D1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6" y="116572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96483F-FAD9-41FA-93C6-2432663D0D4F}"/>
              </a:ext>
            </a:extLst>
          </p:cNvPr>
          <p:cNvSpPr txBox="1"/>
          <p:nvPr/>
        </p:nvSpPr>
        <p:spPr>
          <a:xfrm>
            <a:off x="3222082" y="3255147"/>
            <a:ext cx="5921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4" y="1509921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Chúa đã dọn ra cho tôi mâm cỗ, và chén rượu tôi đầy tràn chan chứa.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3EA3C7-1A6A-4401-8575-E9571260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2B9CD3-AEE6-4F18-B39E-8EFD348D1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6" y="116572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96483F-FAD9-41FA-93C6-2432663D0D4F}"/>
              </a:ext>
            </a:extLst>
          </p:cNvPr>
          <p:cNvSpPr txBox="1"/>
          <p:nvPr/>
        </p:nvSpPr>
        <p:spPr>
          <a:xfrm>
            <a:off x="3222082" y="3255147"/>
            <a:ext cx="5921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333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Lạy Chúa, toàn thể địa cầu thờ lạy và ca khen Chúa, lạy Đấng Tối Cao toàn thể Đất Nước ca khen thánh danh của Ngài.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“Ta đặt ngươi như ánh sáng các dân tộc, để ngươi nên ơn cứu độ của Ta”.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Is 49, 3. 5-6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71936" y="2571750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07" y="3243436"/>
            <a:ext cx="3883388" cy="209427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thực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ý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(c. 8a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9a).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39, 2 và 4ab. 7-8a. 8b-9. 10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9785" y="691798"/>
            <a:ext cx="865877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“Nguyện cho anh em được ân sủng và bình an của Thiên Chúa, Cha chúng ta”.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1 Cr 1, 1-3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862" y="3544311"/>
            <a:ext cx="3529525" cy="18161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69785" y="2641782"/>
            <a:ext cx="81729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Khởi đầu thư thứ I của Thánh Phaolô Tông đồ gửi tín hữu Côrintô.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Sm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3, 9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tớ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đang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lắng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–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3EA3C7-1A6A-4401-8575-E9571260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2B9CD3-AEE6-4F18-B39E-8EFD348D1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6" y="116572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96483F-FAD9-41FA-93C6-2432663D0D4F}"/>
              </a:ext>
            </a:extLst>
          </p:cNvPr>
          <p:cNvSpPr txBox="1"/>
          <p:nvPr/>
        </p:nvSpPr>
        <p:spPr>
          <a:xfrm>
            <a:off x="4152665" y="3190411"/>
            <a:ext cx="49913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Phúc Âm: Ga 1, 29-34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590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233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62</cp:revision>
  <dcterms:created xsi:type="dcterms:W3CDTF">2018-11-13T15:52:26Z</dcterms:created>
  <dcterms:modified xsi:type="dcterms:W3CDTF">2026-01-05T09:03:58Z</dcterms:modified>
</cp:coreProperties>
</file>