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74" r:id="rId2"/>
    <p:sldId id="257" r:id="rId3"/>
    <p:sldId id="258" r:id="rId4"/>
    <p:sldId id="260" r:id="rId5"/>
    <p:sldId id="261" r:id="rId6"/>
    <p:sldId id="275" r:id="rId7"/>
    <p:sldId id="288" r:id="rId8"/>
    <p:sldId id="287" r:id="rId9"/>
    <p:sldId id="284" r:id="rId10"/>
    <p:sldId id="282" r:id="rId11"/>
    <p:sldId id="283" r:id="rId12"/>
    <p:sldId id="289" r:id="rId13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689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582A43-4684-4C3B-B96F-F49A747BC5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641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4052F2D-05E6-44DA-B6A9-107B6ED760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214270"/>
            <a:ext cx="1105509" cy="110550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2CB6D44-FD9C-43C7-A0F0-60EDA8DBEF6A}"/>
              </a:ext>
            </a:extLst>
          </p:cNvPr>
          <p:cNvSpPr txBox="1"/>
          <p:nvPr/>
        </p:nvSpPr>
        <p:spPr>
          <a:xfrm>
            <a:off x="2566523" y="3013945"/>
            <a:ext cx="61809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III MÙA VỌNG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209550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441015" y="1043727"/>
            <a:ext cx="8261969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nói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vói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kẻ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nhát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gan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“Can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đảm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lên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đừng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!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Này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ngự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cứu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độ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ta.”</a:t>
            </a:r>
            <a:endParaRPr lang="en-US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582A43-4684-4C3B-B96F-F49A747BC5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641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4052F2D-05E6-44DA-B6A9-107B6ED760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214270"/>
            <a:ext cx="1105509" cy="110550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2CB6D44-FD9C-43C7-A0F0-60EDA8DBEF6A}"/>
              </a:ext>
            </a:extLst>
          </p:cNvPr>
          <p:cNvSpPr txBox="1"/>
          <p:nvPr/>
        </p:nvSpPr>
        <p:spPr>
          <a:xfrm>
            <a:off x="2566523" y="3013945"/>
            <a:ext cx="61809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III MÙA VỌNG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877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315924" y="1509921"/>
            <a:ext cx="8625439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Anh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em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vui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luôn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!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nhắc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Anh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em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vui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lên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!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gần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67000" y="170797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372908" y="770751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Chính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cứu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độ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 35, 1-6a. 10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631179" y="2128288"/>
            <a:ext cx="62247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Isaia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908" y="3030384"/>
            <a:ext cx="4278447" cy="2307326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12707" y="2111571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cứu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độ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(x. Is 35, 4).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145, 7. 8-9a. 9bc-10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545903" y="923315"/>
            <a:ext cx="8052193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vững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gần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ea typeface="Microsoft YaHei" pitchFamily="2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896393-084D-4B4E-A270-99CEF18D03A3}"/>
              </a:ext>
            </a:extLst>
          </p:cNvPr>
          <p:cNvSpPr txBox="1"/>
          <p:nvPr/>
        </p:nvSpPr>
        <p:spPr>
          <a:xfrm>
            <a:off x="-145932" y="319426"/>
            <a:ext cx="86783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Gc 5, 7-10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22D72C-AB6E-499E-B488-37CE59C98F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578" y="3050698"/>
            <a:ext cx="4488809" cy="230978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3ECAEC9-9C65-4697-BC31-89BECEE643A7}"/>
              </a:ext>
            </a:extLst>
          </p:cNvPr>
          <p:cNvSpPr txBox="1"/>
          <p:nvPr/>
        </p:nvSpPr>
        <p:spPr>
          <a:xfrm>
            <a:off x="728432" y="2388978"/>
            <a:ext cx="817295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Thánh Giacôbê Tông đồ</a:t>
            </a:r>
            <a:r>
              <a:rPr lang="vi-VN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31616" y="347115"/>
            <a:ext cx="6781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r>
              <a:rPr lang="en-US" sz="44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 61, 1 (x. Lc 4, 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12)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1183193"/>
            <a:ext cx="8534400" cy="3285704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Thánh Thần Chúa ngự trên tôi. Người đã sai tôi đem tin mừng cho người nghèo khó. –</a:t>
            </a:r>
            <a:r>
              <a:rPr lang="vi-VN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582A43-4684-4C3B-B96F-F49A747BC5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641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4052F2D-05E6-44DA-B6A9-107B6ED760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214270"/>
            <a:ext cx="1105509" cy="110550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2CB6D44-FD9C-43C7-A0F0-60EDA8DBEF6A}"/>
              </a:ext>
            </a:extLst>
          </p:cNvPr>
          <p:cNvSpPr txBox="1"/>
          <p:nvPr/>
        </p:nvSpPr>
        <p:spPr>
          <a:xfrm>
            <a:off x="3675133" y="2981577"/>
            <a:ext cx="45382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Mt 11, 2-11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379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16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D1D2B8-41DE-4597-A977-6FAD641A8BC5}"/>
              </a:ext>
            </a:extLst>
          </p:cNvPr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CA340E-9EEB-471A-9B11-1E3886AEF0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81A6EB-F194-40CB-8DCD-C51936976E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56B83D-A68C-4D8F-8389-803FA7056D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85652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730</TotalTime>
  <Words>206</Words>
  <Application>Microsoft Office PowerPoint</Application>
  <PresentationFormat>On-screen Show (16:9)</PresentationFormat>
  <Paragraphs>20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Albany</vt:lpstr>
      <vt:lpstr>Arial</vt:lpstr>
      <vt:lpstr>Calibri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50</cp:revision>
  <dcterms:created xsi:type="dcterms:W3CDTF">2018-11-13T15:52:26Z</dcterms:created>
  <dcterms:modified xsi:type="dcterms:W3CDTF">2025-11-28T11:36:00Z</dcterms:modified>
</cp:coreProperties>
</file>