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02" r:id="rId8"/>
    <p:sldId id="287" r:id="rId9"/>
    <p:sldId id="292" r:id="rId10"/>
    <p:sldId id="284" r:id="rId11"/>
    <p:sldId id="282" r:id="rId12"/>
    <p:sldId id="283" r:id="rId13"/>
    <p:sldId id="303"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2B9CD3-AEE6-4F18-B39E-8EFD348D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26" y="116572"/>
            <a:ext cx="1105509" cy="1105509"/>
          </a:xfrm>
          <a:prstGeom prst="rect">
            <a:avLst/>
          </a:prstGeom>
        </p:spPr>
      </p:pic>
      <p:pic>
        <p:nvPicPr>
          <p:cNvPr id="3" name="Picture 2">
            <a:extLst>
              <a:ext uri="{FF2B5EF4-FFF2-40B4-BE49-F238E27FC236}">
                <a16:creationId xmlns:a16="http://schemas.microsoft.com/office/drawing/2014/main" id="{92FA0F65-8258-4783-800A-8E27E7BA7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65D4332-BE1E-42E2-8F89-83B688813198}"/>
              </a:ext>
            </a:extLst>
          </p:cNvPr>
          <p:cNvSpPr txBox="1"/>
          <p:nvPr/>
        </p:nvSpPr>
        <p:spPr>
          <a:xfrm>
            <a:off x="2113473" y="3255147"/>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III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509921"/>
            <a:ext cx="8261969"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nhìn về Chúa, thì các bạn sẽ vui tươi, và sẽ không hổ ngươi bẽ mặt.</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2B9CD3-AEE6-4F18-B39E-8EFD348D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26" y="116572"/>
            <a:ext cx="1105509" cy="1105509"/>
          </a:xfrm>
          <a:prstGeom prst="rect">
            <a:avLst/>
          </a:prstGeom>
        </p:spPr>
      </p:pic>
      <p:pic>
        <p:nvPicPr>
          <p:cNvPr id="3" name="Picture 2">
            <a:extLst>
              <a:ext uri="{FF2B5EF4-FFF2-40B4-BE49-F238E27FC236}">
                <a16:creationId xmlns:a16="http://schemas.microsoft.com/office/drawing/2014/main" id="{92FA0F65-8258-4783-800A-8E27E7BA7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65D4332-BE1E-42E2-8F89-83B688813198}"/>
              </a:ext>
            </a:extLst>
          </p:cNvPr>
          <p:cNvSpPr txBox="1"/>
          <p:nvPr/>
        </p:nvSpPr>
        <p:spPr>
          <a:xfrm>
            <a:off x="2113473" y="3255147"/>
            <a:ext cx="5921917"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III THƯỜNG NIÊN A</a:t>
            </a:r>
            <a:endParaRPr lang="en-US" sz="2800" b="1" dirty="0">
              <a:solidFill>
                <a:srgbClr val="FFFF00"/>
              </a:solidFill>
            </a:endParaRPr>
          </a:p>
        </p:txBody>
      </p:sp>
    </p:spTree>
    <p:extLst>
      <p:ext uri="{BB962C8B-B14F-4D97-AF65-F5344CB8AC3E}">
        <p14:creationId xmlns:p14="http://schemas.microsoft.com/office/powerpoint/2010/main" val="3738594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3785652"/>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Toàn thể địa cầu, hãy ca mừng Chúa một bài ca mới, hãy ca mừng Chúa. Sáng láng và oai nghiêm toả trước thiên nhan Người, uy hùng và tráng lệ phủ trên ngai báu Người.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0"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Tại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Galilêa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các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tộc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thấy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một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ánh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sáng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vĩ</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đại</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rgbClr val="3A3A3A"/>
                </a:solidFill>
                <a:effectLst/>
                <a:latin typeface="Roboto" panose="02000000000000000000" pitchFamily="2" charset="0"/>
              </a:rPr>
              <a:t> </a:t>
            </a:r>
            <a:r>
              <a:rPr lang="nl-NL" sz="4000" b="0" i="0" dirty="0">
                <a:solidFill>
                  <a:schemeClr val="bg1"/>
                </a:solidFill>
                <a:effectLst/>
                <a:latin typeface="Arial" panose="020B0604020202020204" pitchFamily="34" charset="0"/>
              </a:rPr>
              <a:t>Is 9, 1- 4 (Hr 8, 23b – 9, 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47702" y="2218314"/>
            <a:ext cx="6224798"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9529" y="3012146"/>
            <a:ext cx="4312266" cy="2325564"/>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sự</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sáng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Ðấng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cứu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độ</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(c. 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393002"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26, 1. 4. 13-14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169785" y="691798"/>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Tất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hãy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đồng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tâm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hợp</a:t>
            </a:r>
            <a:r>
              <a:rPr lang="en-US" sz="4400" b="1" i="1" dirty="0">
                <a:solidFill>
                  <a:schemeClr val="bg1"/>
                </a:solidFill>
                <a:effectLst/>
                <a:latin typeface="Arial" panose="020B0604020202020204" pitchFamily="34" charset="0"/>
              </a:rPr>
              <a:t> ý </a:t>
            </a:r>
            <a:r>
              <a:rPr lang="en-US" sz="4400" b="1" i="1" dirty="0" err="1">
                <a:solidFill>
                  <a:schemeClr val="bg1"/>
                </a:solidFill>
                <a:effectLst/>
                <a:latin typeface="Arial" panose="020B0604020202020204" pitchFamily="34" charset="0"/>
              </a:rPr>
              <a:t>với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nhau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giữa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anh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em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đừng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có</a:t>
            </a:r>
            <a:r>
              <a:rPr lang="en-US" sz="4400" b="1" i="1" dirty="0">
                <a:solidFill>
                  <a:schemeClr val="bg1"/>
                </a:solidFill>
                <a:effectLst/>
                <a:latin typeface="Arial" panose="020B0604020202020204" pitchFamily="34" charset="0"/>
              </a:rPr>
              <a:t> chia </a:t>
            </a:r>
            <a:r>
              <a:rPr lang="en-US" sz="4400" b="1" i="1" dirty="0" err="1">
                <a:solidFill>
                  <a:schemeClr val="bg1"/>
                </a:solidFill>
                <a:effectLst/>
                <a:latin typeface="Arial" panose="020B0604020202020204" pitchFamily="34" charset="0"/>
              </a:rPr>
              <a:t>rẽ</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1 Cr 1, 10-13. 17</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1862" y="3544311"/>
            <a:ext cx="3529525" cy="1816167"/>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69785" y="2749503"/>
            <a:ext cx="8172955" cy="1200329"/>
          </a:xfrm>
          <a:prstGeom prst="rect">
            <a:avLst/>
          </a:prstGeom>
          <a:noFill/>
        </p:spPr>
        <p:txBody>
          <a:bodyPr wrap="square">
            <a:spAutoFit/>
          </a:bodyPr>
          <a:lstStyle/>
          <a:p>
            <a:r>
              <a:rPr lang="en-US" sz="3600" b="0" i="0" dirty="0" err="1">
                <a:solidFill>
                  <a:schemeClr val="bg1"/>
                </a:solidFill>
                <a:effectLst/>
                <a:latin typeface="Arial" panose="020B0604020202020204" pitchFamily="34" charset="0"/>
                <a:cs typeface="Arial" panose="020B0604020202020204" pitchFamily="34" charset="0"/>
              </a:rPr>
              <a:t>Trích</a:t>
            </a:r>
            <a:r>
              <a:rPr lang="en-US" sz="3600" b="0" i="0" dirty="0">
                <a:solidFill>
                  <a:schemeClr val="bg1"/>
                </a:solidFill>
                <a:effectLst/>
                <a:latin typeface="Arial" panose="020B0604020202020204" pitchFamily="34" charset="0"/>
                <a:cs typeface="Arial" panose="020B0604020202020204" pitchFamily="34" charset="0"/>
              </a:rPr>
              <a:t> </a:t>
            </a:r>
            <a:r>
              <a:rPr lang="vi-VN" sz="3600" b="0" i="0" dirty="0">
                <a:solidFill>
                  <a:schemeClr val="bg1"/>
                </a:solidFill>
                <a:effectLst/>
                <a:latin typeface="Arial" panose="020B0604020202020204" pitchFamily="34" charset="0"/>
                <a:cs typeface="Arial" panose="020B0604020202020204" pitchFamily="34" charset="0"/>
              </a:rPr>
              <a:t>thư thứ I của Thánh Phaolô Tông đồ gửi tín hữu Côrintô.</a:t>
            </a:r>
            <a:endParaRPr lang="en-US" sz="36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Mt 4, 23</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16556"/>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40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Chúa Giêsu rao giảng Tin Mừng nước Trời, và chữa lành mọi bệnh hoạn tật nguyền trong dân. –</a:t>
            </a:r>
            <a:r>
              <a:rPr lang="en-US" sz="4400" i="0" dirty="0">
                <a:solidFill>
                  <a:schemeClr val="bg1"/>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2B9CD3-AEE6-4F18-B39E-8EFD348D1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026" y="116572"/>
            <a:ext cx="1105509" cy="1105509"/>
          </a:xfrm>
          <a:prstGeom prst="rect">
            <a:avLst/>
          </a:prstGeom>
        </p:spPr>
      </p:pic>
      <p:pic>
        <p:nvPicPr>
          <p:cNvPr id="3" name="Picture 2">
            <a:extLst>
              <a:ext uri="{FF2B5EF4-FFF2-40B4-BE49-F238E27FC236}">
                <a16:creationId xmlns:a16="http://schemas.microsoft.com/office/drawing/2014/main" id="{92FA0F65-8258-4783-800A-8E27E7BA7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65D4332-BE1E-42E2-8F89-83B688813198}"/>
              </a:ext>
            </a:extLst>
          </p:cNvPr>
          <p:cNvSpPr txBox="1"/>
          <p:nvPr/>
        </p:nvSpPr>
        <p:spPr>
          <a:xfrm>
            <a:off x="3367738" y="3158043"/>
            <a:ext cx="5654881"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4, 12-23</a:t>
            </a:r>
            <a:endParaRPr lang="en-US" sz="3200" b="1" dirty="0">
              <a:solidFill>
                <a:srgbClr val="FFFF00"/>
              </a:solidFill>
            </a:endParaRPr>
          </a:p>
        </p:txBody>
      </p:sp>
    </p:spTree>
    <p:extLst>
      <p:ext uri="{BB962C8B-B14F-4D97-AF65-F5344CB8AC3E}">
        <p14:creationId xmlns:p14="http://schemas.microsoft.com/office/powerpoint/2010/main" val="1105571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1348</TotalTime>
  <Words>244</Words>
  <Application>Microsoft Office PowerPoint</Application>
  <PresentationFormat>On-screen Show (16:9)</PresentationFormat>
  <Paragraphs>21</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63</cp:revision>
  <dcterms:created xsi:type="dcterms:W3CDTF">2018-11-13T15:52:26Z</dcterms:created>
  <dcterms:modified xsi:type="dcterms:W3CDTF">2026-01-14T12:44:47Z</dcterms:modified>
</cp:coreProperties>
</file>