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295" r:id="rId8"/>
    <p:sldId id="287" r:id="rId9"/>
    <p:sldId id="292" r:id="rId10"/>
    <p:sldId id="284" r:id="rId11"/>
    <p:sldId id="282" r:id="rId12"/>
    <p:sldId id="283" r:id="rId13"/>
    <p:sldId id="296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0CD60E-83CF-4AE3-A28C-7A5D5E40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57770-BB63-4117-991F-CCE0402B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A69BAF-936C-4443-A84B-F68B3DDBAF26}"/>
              </a:ext>
            </a:extLst>
          </p:cNvPr>
          <p:cNvSpPr txBox="1"/>
          <p:nvPr/>
        </p:nvSpPr>
        <p:spPr>
          <a:xfrm>
            <a:off x="2996662" y="3659600"/>
            <a:ext cx="5516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CHÚA HIỂN LINH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4" y="1197476"/>
            <a:ext cx="82619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 tôi đã thấy ngôi sao của Người xuất hiện ở Phương Đông, và chúng tôi mang của lễ đến bái thờ Người.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0CD60E-83CF-4AE3-A28C-7A5D5E40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57770-BB63-4117-991F-CCE0402B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A69BAF-936C-4443-A84B-F68B3DDBAF26}"/>
              </a:ext>
            </a:extLst>
          </p:cNvPr>
          <p:cNvSpPr txBox="1"/>
          <p:nvPr/>
        </p:nvSpPr>
        <p:spPr>
          <a:xfrm>
            <a:off x="2996662" y="3659600"/>
            <a:ext cx="5516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CHÚA HIỂN LINH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171366"/>
            <a:ext cx="8625439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 Chúa Tể càn khôn ngự đến, tay nắm trọn vương quyền, thế lực và vinh quang.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“Vinh quang Chúa xuất hiện trên ngươi”.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60, 1-6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615292" y="2218314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07" y="3243436"/>
            <a:ext cx="3883388" cy="209427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địa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đều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thờ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71, 2. 7-8. 10-11a. 12-13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9785" y="691798"/>
            <a:ext cx="865877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“Bây giờ được tỏ ra rằng các dân ngoại được đồng thừa tự lời hứa”.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Ep 3, 2-3a. 5-6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85" y="3452165"/>
            <a:ext cx="3708602" cy="1908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69785" y="2790445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Phaolô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gởi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gửi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Êphêxô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Mt 2, 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– Chúng tôi đã nhận thấy ngôi sao của Người ở Ðông phương, và chúng tôi đã đến để triều bái Người. –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0CD60E-83CF-4AE3-A28C-7A5D5E40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57770-BB63-4117-991F-CCE0402B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A69BAF-936C-4443-A84B-F68B3DDBAF26}"/>
              </a:ext>
            </a:extLst>
          </p:cNvPr>
          <p:cNvSpPr txBox="1"/>
          <p:nvPr/>
        </p:nvSpPr>
        <p:spPr>
          <a:xfrm>
            <a:off x="4226653" y="3562496"/>
            <a:ext cx="4383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2, 1-12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200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Albany</vt:lpstr>
      <vt:lpstr>Arial</vt:lpstr>
      <vt:lpstr>Calibri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58</cp:revision>
  <dcterms:created xsi:type="dcterms:W3CDTF">2018-11-13T15:52:26Z</dcterms:created>
  <dcterms:modified xsi:type="dcterms:W3CDTF">2025-12-28T21:50:20Z</dcterms:modified>
</cp:coreProperties>
</file>