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74" r:id="rId2"/>
    <p:sldId id="257" r:id="rId3"/>
    <p:sldId id="258" r:id="rId4"/>
    <p:sldId id="260" r:id="rId5"/>
    <p:sldId id="261" r:id="rId6"/>
    <p:sldId id="275" r:id="rId7"/>
    <p:sldId id="293" r:id="rId8"/>
    <p:sldId id="287" r:id="rId9"/>
    <p:sldId id="292" r:id="rId10"/>
    <p:sldId id="284" r:id="rId11"/>
    <p:sldId id="282" r:id="rId12"/>
    <p:sldId id="283" r:id="rId13"/>
    <p:sldId id="294" r:id="rId14"/>
  </p:sldIdLst>
  <p:sldSz cx="9144000" cy="5143500" type="screen16x9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399196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r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r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971E5F1-923A-41DF-A326-464730339D0C}" type="slidenum">
              <a:t>‹#›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090780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533396" y="763588"/>
            <a:ext cx="6705596" cy="377189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77240" y="4777557"/>
            <a:ext cx="6217563" cy="452592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en-US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399196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1F021F4E-B197-4692-8645-753E8A4C6DB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63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4933" marR="0" lvl="0" indent="-174933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en-US" sz="1600" b="0" i="0" u="none" strike="noStrike" kern="1200" cap="none" spc="0" baseline="0">
        <a:solidFill>
          <a:srgbClr val="000000"/>
        </a:solidFill>
        <a:uFillTx/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965200"/>
            <a:ext cx="6191250" cy="34829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2042" y="4785119"/>
            <a:ext cx="5373361" cy="386423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93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965200"/>
            <a:ext cx="6191250" cy="34829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2042" y="4785119"/>
            <a:ext cx="5373361" cy="386423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305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965200"/>
            <a:ext cx="6191250" cy="34829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2042" y="4785119"/>
            <a:ext cx="5373361" cy="386423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531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965200"/>
            <a:ext cx="6191250" cy="34829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2042" y="4785119"/>
            <a:ext cx="5373361" cy="386423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89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5443" y="1597493"/>
            <a:ext cx="7773122" cy="110279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372322" y="2914147"/>
            <a:ext cx="6400800" cy="1314495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98344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9836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41278" y="192261"/>
            <a:ext cx="1988637" cy="450299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672477" y="192261"/>
            <a:ext cx="5830561" cy="450299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7458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7070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22878" y="3305144"/>
            <a:ext cx="7771677" cy="1021787"/>
          </a:xfrm>
        </p:spPr>
        <p:txBody>
          <a:bodyPr anchor="t"/>
          <a:lstStyle>
            <a:lvl1pPr>
              <a:defRPr sz="3200" cap="all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22878" y="2179673"/>
            <a:ext cx="7771677" cy="1125480"/>
          </a:xfrm>
        </p:spPr>
        <p:txBody>
          <a:bodyPr anchor="b"/>
          <a:lstStyle>
            <a:lvl1pPr marL="0" indent="0">
              <a:buNone/>
              <a:defRPr sz="16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8213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672477" y="1336102"/>
            <a:ext cx="3909599" cy="335914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720324" y="1336102"/>
            <a:ext cx="3909599" cy="335914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2115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922" y="206297"/>
            <a:ext cx="8229600" cy="85652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922" y="1151403"/>
            <a:ext cx="4039197" cy="479566"/>
          </a:xfrm>
        </p:spPr>
        <p:txBody>
          <a:bodyPr anchor="b"/>
          <a:lstStyle>
            <a:lvl1pPr marL="0" indent="0">
              <a:buNone/>
              <a:defRPr sz="19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57922" y="1630969"/>
            <a:ext cx="4039197" cy="2963826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645444" y="1151403"/>
            <a:ext cx="4042077" cy="479566"/>
          </a:xfrm>
        </p:spPr>
        <p:txBody>
          <a:bodyPr anchor="b"/>
          <a:lstStyle>
            <a:lvl1pPr marL="0" indent="0">
              <a:buNone/>
              <a:defRPr sz="19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45444" y="1630969"/>
            <a:ext cx="4042077" cy="2963826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3187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3544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322631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922" y="205218"/>
            <a:ext cx="3008156" cy="870572"/>
          </a:xfrm>
        </p:spPr>
        <p:txBody>
          <a:bodyPr anchor="b"/>
          <a:lstStyle>
            <a:lvl1pPr>
              <a:defRPr sz="16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575523" y="205218"/>
            <a:ext cx="5111998" cy="4389577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57922" y="1075791"/>
            <a:ext cx="3008156" cy="3519013"/>
          </a:xfrm>
        </p:spPr>
        <p:txBody>
          <a:bodyPr/>
          <a:lstStyle>
            <a:lvl1pPr marL="0" indent="0">
              <a:buNone/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0841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792800" y="3600020"/>
            <a:ext cx="5486400" cy="425561"/>
          </a:xfrm>
        </p:spPr>
        <p:txBody>
          <a:bodyPr anchor="b"/>
          <a:lstStyle>
            <a:lvl1pPr>
              <a:defRPr sz="16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792800" y="459047"/>
            <a:ext cx="5486400" cy="3086959"/>
          </a:xfrm>
        </p:spPr>
        <p:txBody>
          <a:bodyPr/>
          <a:lstStyle>
            <a:lvl1pPr marL="0" indent="0">
              <a:buNone/>
              <a:defRPr sz="2600"/>
            </a:lvl1pPr>
          </a:lstStyle>
          <a:p>
            <a:pPr lvl="0"/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792800" y="4025581"/>
            <a:ext cx="5486400" cy="603787"/>
          </a:xfrm>
        </p:spPr>
        <p:txBody>
          <a:bodyPr/>
          <a:lstStyle>
            <a:lvl1pPr marL="0" indent="0">
              <a:buNone/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9400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672038" y="192033"/>
            <a:ext cx="7808491" cy="85899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/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72038" y="1335654"/>
            <a:ext cx="7957721" cy="335934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/>
          <p:nvPr/>
        </p:nvSpPr>
        <p:spPr>
          <a:xfrm>
            <a:off x="657673" y="4815010"/>
            <a:ext cx="8486089" cy="65891"/>
          </a:xfrm>
          <a:prstGeom prst="rect">
            <a:avLst/>
          </a:prstGeom>
          <a:solidFill>
            <a:srgbClr val="FF9966"/>
          </a:solidFill>
          <a:ln>
            <a:noFill/>
            <a:prstDash val="solid"/>
          </a:ln>
        </p:spPr>
        <p:txBody>
          <a:bodyPr vert="horz" wrap="none" lIns="72886" tIns="36447" rIns="72886" bIns="36447" anchor="ctr" anchorCtr="1" compatLnSpc="0">
            <a:no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03215" y="4959522"/>
            <a:ext cx="7340547" cy="65891"/>
          </a:xfrm>
          <a:prstGeom prst="rect">
            <a:avLst/>
          </a:prstGeom>
          <a:solidFill>
            <a:srgbClr val="FF9966"/>
          </a:solidFill>
          <a:ln>
            <a:noFill/>
            <a:prstDash val="solid"/>
          </a:ln>
        </p:spPr>
        <p:txBody>
          <a:bodyPr vert="horz" wrap="none" lIns="72886" tIns="36447" rIns="72886" bIns="36447" anchor="ctr" anchorCtr="1" compatLnSpc="0">
            <a:no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marR="0" lvl="0" indent="0" algn="l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ct val="45000"/>
        <a:buFont typeface="StarSymbol"/>
        <a:buChar char=""/>
        <a:tabLst/>
        <a:defRPr lang="en-US" sz="1800" b="1" i="1" u="none" strike="noStrike" kern="0" cap="none" spc="0" baseline="0">
          <a:solidFill>
            <a:srgbClr val="FF9966"/>
          </a:solidFill>
          <a:uFillTx/>
          <a:latin typeface="Albany" pitchFamily="34"/>
          <a:ea typeface="Arial Unicode MS" pitchFamily="2"/>
          <a:cs typeface="Tahoma" pitchFamily="2"/>
        </a:defRPr>
      </a:lvl1pPr>
    </p:titleStyle>
    <p:bodyStyle>
      <a:lvl1pPr marL="431999" marR="0" lvl="0" indent="-323999" algn="l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45000"/>
        <a:buFont typeface="StarSymbol"/>
        <a:buChar char="●"/>
        <a:tabLst/>
        <a:defRPr lang="en-US" sz="24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1pPr>
      <a:lvl2pPr marL="863998" marR="0" lvl="1" indent="-287999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75000"/>
        <a:buFont typeface="StarSymbol"/>
        <a:buChar char="–"/>
        <a:tabLst/>
        <a:defRPr lang="en-US" sz="28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2pPr>
      <a:lvl3pPr marL="1295997" marR="0" lvl="2" indent="-215999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45000"/>
        <a:buFont typeface="StarSymbol"/>
        <a:buChar char="●"/>
        <a:tabLst/>
        <a:defRPr lang="en-US" sz="24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3pPr>
      <a:lvl4pPr marL="1727996" marR="0" lvl="3" indent="-215999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75000"/>
        <a:buFont typeface="StarSymbol"/>
        <a:buChar char="–"/>
        <a:tabLst/>
        <a:defRPr lang="en-US" sz="20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4pPr>
      <a:lvl5pPr marL="2159995" marR="0" lvl="4" indent="-215999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45000"/>
        <a:buFont typeface="StarSymbol"/>
        <a:buChar char="●"/>
        <a:tabLst/>
        <a:defRPr lang="en-US" sz="20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84C1738-90ED-4D2B-9292-0E3DC61DA3A5}"/>
              </a:ext>
            </a:extLst>
          </p:cNvPr>
          <p:cNvSpPr txBox="1"/>
          <p:nvPr/>
        </p:nvSpPr>
        <p:spPr>
          <a:xfrm>
            <a:off x="2057986" y="3611048"/>
            <a:ext cx="61809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CHÚA NHẬT IV MÙA VỌNG NĂM A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475CC1-FB94-47A3-AFF3-5F35E3B2E7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804"/>
            <a:ext cx="9144000" cy="51603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0CD60E-83CF-4AE3-A28C-7A5D5E4029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84" y="214270"/>
            <a:ext cx="1105509" cy="11055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79831B1-D735-4B7E-8029-C33426004AD2}"/>
              </a:ext>
            </a:extLst>
          </p:cNvPr>
          <p:cNvSpPr txBox="1"/>
          <p:nvPr/>
        </p:nvSpPr>
        <p:spPr>
          <a:xfrm>
            <a:off x="2712092" y="2559839"/>
            <a:ext cx="57117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CHÚA NHẬT THÁNG GIA THẤT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662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D1D2B8-41DE-4597-A977-6FAD641A8BC5}"/>
              </a:ext>
            </a:extLst>
          </p:cNvPr>
          <p:cNvSpPr/>
          <p:nvPr/>
        </p:nvSpPr>
        <p:spPr>
          <a:xfrm>
            <a:off x="2438400" y="2114550"/>
            <a:ext cx="6248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 NGUYỆN TÍN HỮU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CA340E-9EEB-471A-9B11-1E3886AEF0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209550"/>
            <a:ext cx="2022605" cy="3486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81A6EB-F194-40CB-8DCD-C51936976E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878596"/>
            <a:ext cx="1828799" cy="32649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56B83D-A68C-4D8F-8389-803FA7056D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774757"/>
            <a:ext cx="2743200" cy="131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985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611C6C-E32C-4BEE-8FCE-91F48C1049FE}"/>
              </a:ext>
            </a:extLst>
          </p:cNvPr>
          <p:cNvSpPr txBox="1"/>
          <p:nvPr/>
        </p:nvSpPr>
        <p:spPr>
          <a:xfrm>
            <a:off x="3512956" y="2063918"/>
            <a:ext cx="5299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 LỄ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BE78D3-65CE-46F9-A1D9-2C45C098F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03" y="1186305"/>
            <a:ext cx="3563910" cy="356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284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23BA6D-69E3-42D6-86FD-7E5208EF7B54}"/>
              </a:ext>
            </a:extLst>
          </p:cNvPr>
          <p:cNvSpPr txBox="1"/>
          <p:nvPr/>
        </p:nvSpPr>
        <p:spPr>
          <a:xfrm>
            <a:off x="2514599" y="557508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HIỆP LỄ</a:t>
            </a:r>
            <a:endParaRPr lang="en-US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B606FA-EB6E-4C18-88E0-2959E4C9D701}"/>
              </a:ext>
            </a:extLst>
          </p:cNvPr>
          <p:cNvSpPr txBox="1"/>
          <p:nvPr/>
        </p:nvSpPr>
        <p:spPr>
          <a:xfrm>
            <a:off x="441015" y="1424053"/>
            <a:ext cx="826196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Thiên Chúa đã xuất hiện trên mặt đất và sống giữa loài người chúng ta.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429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84C1738-90ED-4D2B-9292-0E3DC61DA3A5}"/>
              </a:ext>
            </a:extLst>
          </p:cNvPr>
          <p:cNvSpPr txBox="1"/>
          <p:nvPr/>
        </p:nvSpPr>
        <p:spPr>
          <a:xfrm>
            <a:off x="2057986" y="3611048"/>
            <a:ext cx="61809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CHÚA NHẬT IV MÙA VỌNG NĂM A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475CC1-FB94-47A3-AFF3-5F35E3B2E7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804"/>
            <a:ext cx="9144000" cy="51603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0CD60E-83CF-4AE3-A28C-7A5D5E4029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84" y="214270"/>
            <a:ext cx="1105509" cy="11055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79831B1-D735-4B7E-8029-C33426004AD2}"/>
              </a:ext>
            </a:extLst>
          </p:cNvPr>
          <p:cNvSpPr txBox="1"/>
          <p:nvPr/>
        </p:nvSpPr>
        <p:spPr>
          <a:xfrm>
            <a:off x="2687816" y="2571750"/>
            <a:ext cx="57117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Phúc</a:t>
            </a:r>
            <a:r>
              <a:rPr lang="en-US" sz="32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Âm</a:t>
            </a:r>
            <a:r>
              <a:rPr lang="en-US" sz="32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: Mt 2, 13-15. 19-23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451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/>
        </p:nvSpPr>
        <p:spPr>
          <a:xfrm>
            <a:off x="259280" y="1171366"/>
            <a:ext cx="8625439" cy="2800767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740572" rtl="0" fontAlgn="auto" hangingPunct="0">
              <a:lnSpc>
                <a:spcPct val="100000"/>
              </a:lnSpc>
              <a:spcBef>
                <a:spcPts val="965"/>
              </a:spcBef>
              <a:spcAft>
                <a:spcPts val="80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1" i="0" u="none" strike="noStrike" kern="1200" cap="none" spc="0" baseline="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 </a:t>
            </a:r>
            <a:r>
              <a:rPr lang="vi-VN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Các mục đồng hối hả ra đi, tới nơi họ gặp thấy bà Ma-ri-a cùng với ông Giu-se, và gặp thấy Hài Nhi đặt trong máng cỏ.</a:t>
            </a:r>
            <a:endParaRPr lang="en-US" sz="4400" b="1" i="0" u="none" strike="noStrike" kern="1200" cap="none" spc="0" baseline="0" dirty="0">
              <a:solidFill>
                <a:schemeClr val="bg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A7B9AF-A5E5-4DE2-917C-5A3A29380515}"/>
              </a:ext>
            </a:extLst>
          </p:cNvPr>
          <p:cNvSpPr txBox="1"/>
          <p:nvPr/>
        </p:nvSpPr>
        <p:spPr>
          <a:xfrm>
            <a:off x="2667000" y="170797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endParaRPr lang="en-US" sz="4800" dirty="0"/>
          </a:p>
        </p:txBody>
      </p:sp>
    </p:spTree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372908" y="770751"/>
            <a:ext cx="8640961" cy="144655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965"/>
              </a:spcBef>
              <a:spcAft>
                <a:spcPts val="80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“Ai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kính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sợ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thì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thảo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kính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cha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mẹ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”.</a:t>
            </a:r>
            <a:endParaRPr lang="en-US" sz="4400" b="1" i="0" u="none" strike="noStrike" kern="1200" cap="none" spc="0" baseline="0" dirty="0">
              <a:solidFill>
                <a:schemeClr val="bg1"/>
              </a:solidFill>
              <a:uFillTx/>
              <a:latin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8C877E-1F27-4C65-8D10-EF8FA5CC291D}"/>
              </a:ext>
            </a:extLst>
          </p:cNvPr>
          <p:cNvSpPr txBox="1"/>
          <p:nvPr/>
        </p:nvSpPr>
        <p:spPr>
          <a:xfrm>
            <a:off x="372908" y="151878"/>
            <a:ext cx="8229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1: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Hc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3, 3-7. 14-17a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DD3A0B-07D5-4E35-A977-30E947C9B260}"/>
              </a:ext>
            </a:extLst>
          </p:cNvPr>
          <p:cNvSpPr txBox="1"/>
          <p:nvPr/>
        </p:nvSpPr>
        <p:spPr>
          <a:xfrm>
            <a:off x="615292" y="2218314"/>
            <a:ext cx="62247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Trích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sách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Huấn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ca.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88591D-F391-4231-BA51-FAA3CD35F6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407" y="3243436"/>
            <a:ext cx="3883388" cy="2094274"/>
          </a:xfrm>
          <a:prstGeom prst="rect">
            <a:avLst/>
          </a:prstGeom>
        </p:spPr>
      </p:pic>
    </p:spTree>
  </p:cSld>
  <p:clrMapOvr>
    <a:masterClrMapping/>
  </p:clrMapOvr>
  <p:transition spd="med">
    <p:pull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/>
        </p:nvSpPr>
        <p:spPr>
          <a:xfrm>
            <a:off x="612707" y="1715547"/>
            <a:ext cx="8063344" cy="2800767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7405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vi-VN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Phúc thay những bạn nào tôn sợ Thiên Chúa, bạn nào ăn ở theo đường lối của Người (x. c. 1).</a:t>
            </a:r>
            <a:endParaRPr lang="en-US" sz="4400" b="1" i="0" u="none" strike="noStrike" kern="1200" cap="none" spc="0" baseline="0" dirty="0">
              <a:ln w="12700">
                <a:solidFill>
                  <a:schemeClr val="accent4">
                    <a:lumMod val="50000"/>
                  </a:schemeClr>
                </a:solidFill>
              </a:ln>
              <a:solidFill>
                <a:schemeClr val="bg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643994" y="145883"/>
            <a:ext cx="4248476" cy="9233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7405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1" i="0" u="none" strike="noStrike" kern="1200" cap="none" spc="0" baseline="0" dirty="0" err="1">
                <a:solidFill>
                  <a:srgbClr val="FFFF00"/>
                </a:solidFill>
                <a:uFillTx/>
                <a:latin typeface="Calibri"/>
              </a:rPr>
              <a:t>Đáp</a:t>
            </a:r>
            <a:r>
              <a:rPr lang="en-US" sz="5400" b="1" i="0" u="none" strike="noStrike" kern="1200" cap="none" spc="0" baseline="0" dirty="0">
                <a:solidFill>
                  <a:srgbClr val="FFFF00"/>
                </a:solidFill>
                <a:uFillTx/>
                <a:latin typeface="Calibri"/>
              </a:rPr>
              <a:t> Ca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1872A9-38BF-4BF8-9466-072F5E08A766}"/>
              </a:ext>
            </a:extLst>
          </p:cNvPr>
          <p:cNvSpPr txBox="1"/>
          <p:nvPr/>
        </p:nvSpPr>
        <p:spPr>
          <a:xfrm>
            <a:off x="1205714" y="1069216"/>
            <a:ext cx="71250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Tv 127, 1-2. 3. 4-5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242613" y="923315"/>
            <a:ext cx="8658774" cy="144655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740572" rtl="0" fontAlgn="auto" hangingPunct="0">
              <a:lnSpc>
                <a:spcPct val="100000"/>
              </a:lnSpc>
              <a:spcBef>
                <a:spcPts val="965"/>
              </a:spcBef>
              <a:spcAft>
                <a:spcPts val="80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“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Về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đời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sống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gia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đình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trong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”.</a:t>
            </a:r>
            <a:endParaRPr lang="en-US" sz="4400" b="1" i="0" u="none" strike="noStrike" kern="1200" cap="none" spc="0" baseline="0" dirty="0">
              <a:solidFill>
                <a:schemeClr val="bg1"/>
              </a:solidFill>
              <a:uFillTx/>
              <a:latin typeface="Arial" panose="020B0604020202020204" pitchFamily="34" charset="0"/>
              <a:ea typeface="Microsoft YaHei" pitchFamily="2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896393-084D-4B4E-A270-99CEF18D03A3}"/>
              </a:ext>
            </a:extLst>
          </p:cNvPr>
          <p:cNvSpPr txBox="1"/>
          <p:nvPr/>
        </p:nvSpPr>
        <p:spPr>
          <a:xfrm>
            <a:off x="-145932" y="319426"/>
            <a:ext cx="86783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2: 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Cl 3, 12-21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22D72C-AB6E-499E-B488-37CE59C98F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785" y="3452165"/>
            <a:ext cx="3708602" cy="19083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ECAEC9-9C65-4697-BC31-89BECEE643A7}"/>
              </a:ext>
            </a:extLst>
          </p:cNvPr>
          <p:cNvSpPr txBox="1"/>
          <p:nvPr/>
        </p:nvSpPr>
        <p:spPr>
          <a:xfrm>
            <a:off x="728432" y="2388978"/>
            <a:ext cx="817295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Trích thư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Thánh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Phaolô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Tông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đồ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gởi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gửi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tín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hữu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Côlôxê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1CF996-EC85-4D87-A846-94F8105638D6}"/>
              </a:ext>
            </a:extLst>
          </p:cNvPr>
          <p:cNvSpPr txBox="1"/>
          <p:nvPr/>
        </p:nvSpPr>
        <p:spPr>
          <a:xfrm>
            <a:off x="1431616" y="347115"/>
            <a:ext cx="678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Alleluia:</a:t>
            </a:r>
            <a:r>
              <a:rPr lang="en-US" sz="44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Cl 3, 15a. 16a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82868AD-E8B9-462B-B621-E55F03EA34A5}"/>
              </a:ext>
            </a:extLst>
          </p:cNvPr>
          <p:cNvSpPr txBox="1">
            <a:spLocks/>
          </p:cNvSpPr>
          <p:nvPr/>
        </p:nvSpPr>
        <p:spPr>
          <a:xfrm>
            <a:off x="304800" y="1116556"/>
            <a:ext cx="8534400" cy="3285704"/>
          </a:xfrm>
          <a:prstGeom prst="rect">
            <a:avLst/>
          </a:prstGeom>
        </p:spPr>
        <p:txBody>
          <a:bodyPr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"/>
              <a:tabLst/>
              <a:defRPr lang="en-US" sz="1800" b="1" i="1" u="none" strike="noStrike" kern="0" cap="none" spc="0" baseline="0">
                <a:solidFill>
                  <a:srgbClr val="FF9966"/>
                </a:solidFill>
                <a:uFillTx/>
                <a:latin typeface="Albany" pitchFamily="34"/>
                <a:ea typeface="Arial Unicode MS" pitchFamily="2"/>
                <a:cs typeface="Tahoma" pitchFamily="2"/>
              </a:defRPr>
            </a:lvl1pPr>
          </a:lstStyle>
          <a:p>
            <a:pPr algn="just"/>
            <a:r>
              <a:rPr lang="vi-VN" sz="4400" u="sng" dirty="0">
                <a:solidFill>
                  <a:srgbClr val="FFFF00"/>
                </a:solidFill>
                <a:latin typeface="+mn-lt"/>
                <a:cs typeface="Times New Roman" pitchFamily="18" charset="0"/>
              </a:rPr>
              <a:t>Alleluia-alleluia</a:t>
            </a:r>
            <a:r>
              <a:rPr lang="vi-VN" sz="4400" u="sng" dirty="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:</a:t>
            </a:r>
            <a:r>
              <a:rPr lang="vi-VN" sz="4400" b="0" i="0" dirty="0">
                <a:solidFill>
                  <a:srgbClr val="333333"/>
                </a:solidFill>
                <a:latin typeface="+mn-lt"/>
              </a:rPr>
              <a:t> </a:t>
            </a:r>
            <a:r>
              <a:rPr lang="vi-VN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vi-VN" sz="40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– Nguyện cho bình an của Chúa Kitô làm chủ trong lòng anh em. Nguyện cho lời Chúa Kitô cư ngụ dồi dào trong anh em. – </a:t>
            </a:r>
            <a:r>
              <a:rPr lang="vi-VN" sz="4400" u="sng" dirty="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Alleluia.</a:t>
            </a:r>
          </a:p>
        </p:txBody>
      </p:sp>
    </p:spTree>
    <p:extLst>
      <p:ext uri="{BB962C8B-B14F-4D97-AF65-F5344CB8AC3E}">
        <p14:creationId xmlns:p14="http://schemas.microsoft.com/office/powerpoint/2010/main" val="2052262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84C1738-90ED-4D2B-9292-0E3DC61DA3A5}"/>
              </a:ext>
            </a:extLst>
          </p:cNvPr>
          <p:cNvSpPr txBox="1"/>
          <p:nvPr/>
        </p:nvSpPr>
        <p:spPr>
          <a:xfrm>
            <a:off x="2057986" y="3611048"/>
            <a:ext cx="61809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CHÚA NHẬT IV MÙA VỌNG NĂM A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475CC1-FB94-47A3-AFF3-5F35E3B2E7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804"/>
            <a:ext cx="9144000" cy="51603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0CD60E-83CF-4AE3-A28C-7A5D5E4029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84" y="214270"/>
            <a:ext cx="1105509" cy="11055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79831B1-D735-4B7E-8029-C33426004AD2}"/>
              </a:ext>
            </a:extLst>
          </p:cNvPr>
          <p:cNvSpPr txBox="1"/>
          <p:nvPr/>
        </p:nvSpPr>
        <p:spPr>
          <a:xfrm>
            <a:off x="2712092" y="2559839"/>
            <a:ext cx="57117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CHÚA NHẬT THÁNG GIA THẤT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951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EDB0CD-6E63-4EA8-BF0E-B95655C41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016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7B172D-3B4B-4B31-8844-E74626F7A693}"/>
              </a:ext>
            </a:extLst>
          </p:cNvPr>
          <p:cNvSpPr txBox="1"/>
          <p:nvPr/>
        </p:nvSpPr>
        <p:spPr>
          <a:xfrm>
            <a:off x="1687189" y="1708870"/>
            <a:ext cx="634011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KINH TIN KÍNH</a:t>
            </a:r>
            <a:endParaRPr 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114823"/>
      </p:ext>
    </p:extLst>
  </p:cSld>
  <p:clrMapOvr>
    <a:masterClrMapping/>
  </p:clrMapOvr>
</p:sld>
</file>

<file path=ppt/theme/theme1.xml><?xml version="1.0" encoding="utf-8"?>
<a:theme xmlns:a="http://schemas.openxmlformats.org/drawingml/2006/main" name="lyt darkblue_ne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</TotalTime>
  <Words>235</Words>
  <Application>Microsoft Office PowerPoint</Application>
  <PresentationFormat>On-screen Show (16:9)</PresentationFormat>
  <Paragraphs>24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Albany</vt:lpstr>
      <vt:lpstr>Arial</vt:lpstr>
      <vt:lpstr>Calibri</vt:lpstr>
      <vt:lpstr>StarSymbol</vt:lpstr>
      <vt:lpstr>Thorndale</vt:lpstr>
      <vt:lpstr>Times New Roman</vt:lpstr>
      <vt:lpstr>lyt darkblue_new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Quốc Văn Nguyễn</dc:creator>
  <cp:lastModifiedBy>PC</cp:lastModifiedBy>
  <cp:revision>55</cp:revision>
  <dcterms:created xsi:type="dcterms:W3CDTF">2018-11-13T15:52:26Z</dcterms:created>
  <dcterms:modified xsi:type="dcterms:W3CDTF">2025-12-21T03:13:47Z</dcterms:modified>
</cp:coreProperties>
</file>