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 id="2147483716" r:id="rId3"/>
    <p:sldMasterId id="2147483760" r:id="rId4"/>
    <p:sldMasterId id="2147483796" r:id="rId5"/>
    <p:sldMasterId id="2147483840" r:id="rId6"/>
    <p:sldMasterId id="2147483856" r:id="rId7"/>
    <p:sldMasterId id="2147483868" r:id="rId8"/>
  </p:sldMasterIdLst>
  <p:notesMasterIdLst>
    <p:notesMasterId r:id="rId24"/>
  </p:notesMasterIdLst>
  <p:sldIdLst>
    <p:sldId id="268" r:id="rId9"/>
    <p:sldId id="316" r:id="rId10"/>
    <p:sldId id="1015" r:id="rId11"/>
    <p:sldId id="1063" r:id="rId12"/>
    <p:sldId id="1056" r:id="rId13"/>
    <p:sldId id="1065" r:id="rId14"/>
    <p:sldId id="426" r:id="rId15"/>
    <p:sldId id="1097" r:id="rId16"/>
    <p:sldId id="1045" r:id="rId17"/>
    <p:sldId id="301" r:id="rId18"/>
    <p:sldId id="1032" r:id="rId19"/>
    <p:sldId id="1046" r:id="rId20"/>
    <p:sldId id="346" r:id="rId21"/>
    <p:sldId id="445" r:id="rId22"/>
    <p:sldId id="1098"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79" d="100"/>
          <a:sy n="79" d="100"/>
        </p:scale>
        <p:origin x="148" y="48"/>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9/10/2025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7</a:t>
            </a:fld>
            <a:endParaRPr lang="en-US"/>
          </a:p>
        </p:txBody>
      </p:sp>
    </p:spTree>
    <p:extLst>
      <p:ext uri="{BB962C8B-B14F-4D97-AF65-F5344CB8AC3E}">
        <p14:creationId xmlns:p14="http://schemas.microsoft.com/office/powerpoint/2010/main" val="2809505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99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8353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4457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3308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56369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4921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5043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7160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751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41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075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396830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966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6446089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801084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9/10/2025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7415612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01649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14087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9/10/2025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599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31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405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978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9188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117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60894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63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040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56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3109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2.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9/10/2025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3879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970769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9/10/2025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4341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4.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E20119-67FE-4577-93FC-F4203F648D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245447" cy="5143500"/>
          </a:xfrm>
          <a:prstGeom prst="rect">
            <a:avLst/>
          </a:prstGeom>
        </p:spPr>
      </p:pic>
      <p:pic>
        <p:nvPicPr>
          <p:cNvPr id="8" name="Picture 7">
            <a:extLst>
              <a:ext uri="{FF2B5EF4-FFF2-40B4-BE49-F238E27FC236}">
                <a16:creationId xmlns:a16="http://schemas.microsoft.com/office/drawing/2014/main" id="{4F57A95D-E28E-4417-892D-E960B3EB3A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71240"/>
            <a:ext cx="1058980" cy="1058980"/>
          </a:xfrm>
          <a:prstGeom prst="rect">
            <a:avLst/>
          </a:prstGeom>
        </p:spPr>
      </p:pic>
      <p:sp>
        <p:nvSpPr>
          <p:cNvPr id="10" name="TextBox 9">
            <a:extLst>
              <a:ext uri="{FF2B5EF4-FFF2-40B4-BE49-F238E27FC236}">
                <a16:creationId xmlns:a16="http://schemas.microsoft.com/office/drawing/2014/main" id="{F1203EE1-E600-49B0-8B2C-997E6D2AABCD}"/>
              </a:ext>
            </a:extLst>
          </p:cNvPr>
          <p:cNvSpPr txBox="1"/>
          <p:nvPr/>
        </p:nvSpPr>
        <p:spPr>
          <a:xfrm>
            <a:off x="1905000" y="34099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XV</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2640132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1"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817792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
        <p:nvSpPr>
          <p:cNvPr id="7" name="Rectangle 6"/>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spTree>
    <p:extLst>
      <p:ext uri="{BB962C8B-B14F-4D97-AF65-F5344CB8AC3E}">
        <p14:creationId xmlns:p14="http://schemas.microsoft.com/office/powerpoint/2010/main" val="4176670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80871"/>
            <a:ext cx="8382000" cy="4019549"/>
          </a:xfrm>
        </p:spPr>
        <p:txBody>
          <a:bodyPr>
            <a:normAutofit fontScale="90000"/>
          </a:bodyPr>
          <a:lstStyle/>
          <a:p>
            <a:pPr algn="just"/>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Chúa đã ban bố các huấn lệnh, để chúng tôi được tuân giữ hết sức ân cần. Nguyện cho đường nẻo tôi vững chắc, để tuân giữ thánh chỉ của Chúa.</a:t>
            </a:r>
            <a:endParaRPr lang="vi-VN"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9F68560-D68F-44CE-911F-84BA0FE54536}"/>
              </a:ext>
            </a:extLst>
          </p:cNvPr>
          <p:cNvSpPr txBox="1"/>
          <p:nvPr/>
        </p:nvSpPr>
        <p:spPr>
          <a:xfrm>
            <a:off x="2438400" y="20955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E20119-67FE-4577-93FC-F4203F648D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45447" cy="5143500"/>
          </a:xfrm>
          <a:prstGeom prst="rect">
            <a:avLst/>
          </a:prstGeom>
        </p:spPr>
      </p:pic>
      <p:pic>
        <p:nvPicPr>
          <p:cNvPr id="8" name="Picture 7">
            <a:extLst>
              <a:ext uri="{FF2B5EF4-FFF2-40B4-BE49-F238E27FC236}">
                <a16:creationId xmlns:a16="http://schemas.microsoft.com/office/drawing/2014/main" id="{4F57A95D-E28E-4417-892D-E960B3EB3A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71240"/>
            <a:ext cx="1058980" cy="1058980"/>
          </a:xfrm>
          <a:prstGeom prst="rect">
            <a:avLst/>
          </a:prstGeom>
        </p:spPr>
      </p:pic>
      <p:sp>
        <p:nvSpPr>
          <p:cNvPr id="10" name="TextBox 9">
            <a:extLst>
              <a:ext uri="{FF2B5EF4-FFF2-40B4-BE49-F238E27FC236}">
                <a16:creationId xmlns:a16="http://schemas.microsoft.com/office/drawing/2014/main" id="{F1203EE1-E600-49B0-8B2C-997E6D2AABCD}"/>
              </a:ext>
            </a:extLst>
          </p:cNvPr>
          <p:cNvSpPr txBox="1"/>
          <p:nvPr/>
        </p:nvSpPr>
        <p:spPr>
          <a:xfrm>
            <a:off x="1905000" y="34861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XV</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27465178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047750"/>
            <a:ext cx="8610600" cy="3533783"/>
          </a:xfrm>
        </p:spPr>
        <p:txBody>
          <a:bodyPr>
            <a:norm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phần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cầu</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truân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nhậm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0B0AEBA4-5C49-4FF1-A8EA-8BDAA70DCA94}"/>
              </a:ext>
            </a:extLst>
          </p:cNvPr>
          <p:cNvSpPr txBox="1"/>
          <p:nvPr/>
        </p:nvSpPr>
        <p:spPr>
          <a:xfrm>
            <a:off x="2209800" y="21675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33467323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87142"/>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Am 8, 4-7</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3028950"/>
            <a:ext cx="4810181" cy="259408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8600" y="795028"/>
            <a:ext cx="8766808" cy="1323439"/>
          </a:xfrm>
          <a:prstGeom prst="rect">
            <a:avLst/>
          </a:prstGeom>
          <a:noFill/>
        </p:spPr>
        <p:txBody>
          <a:bodyPr wrap="square">
            <a:spAutoFit/>
          </a:bodyPr>
          <a:lstStyle/>
          <a:p>
            <a:r>
              <a:rPr lang="vi-VN" sz="4000" b="1" i="1" dirty="0">
                <a:solidFill>
                  <a:schemeClr val="bg1"/>
                </a:solidFill>
                <a:effectLst/>
                <a:latin typeface="Arial" panose="020B0604020202020204" pitchFamily="34" charset="0"/>
              </a:rPr>
              <a:t>“Chống lại những kẻ lấy tiền mua người nghèo”.</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40972" y="2162711"/>
            <a:ext cx="8862056" cy="707886"/>
          </a:xfrm>
          <a:prstGeom prst="rect">
            <a:avLst/>
          </a:prstGeom>
          <a:noFill/>
        </p:spPr>
        <p:txBody>
          <a:bodyPr wrap="square">
            <a:spAutoFit/>
          </a:bodyPr>
          <a:lstStyle/>
          <a:p>
            <a:r>
              <a:rPr lang="sv-SE" sz="4000" b="0" i="0" dirty="0">
                <a:solidFill>
                  <a:schemeClr val="bg1"/>
                </a:solidFill>
                <a:effectLst/>
                <a:latin typeface="Arial" panose="020B0604020202020204" pitchFamily="34" charset="0"/>
              </a:rPr>
              <a:t>Trích sách Tiên tri Amos.</a:t>
            </a:r>
            <a:endParaRPr lang="en-US" sz="4000" dirty="0">
              <a:solidFill>
                <a:schemeClr val="bg1"/>
              </a:solidFill>
            </a:endParaRPr>
          </a:p>
        </p:txBody>
      </p:sp>
    </p:spTree>
    <p:extLst>
      <p:ext uri="{BB962C8B-B14F-4D97-AF65-F5344CB8AC3E}">
        <p14:creationId xmlns:p14="http://schemas.microsoft.com/office/powerpoint/2010/main" val="9579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br>
              <a:rPr lang="en-US" altLang="en-US" sz="7200" b="1" u="sng" dirty="0">
                <a:solidFill>
                  <a:srgbClr val="FFFF00"/>
                </a:solidFill>
                <a:cs typeface="Times New Roman" pitchFamily="18" charset="0"/>
              </a:rPr>
            </a:br>
            <a:br>
              <a:rPr lang="en-US" sz="4000" b="0" i="0" dirty="0">
                <a:solidFill>
                  <a:schemeClr val="bg1"/>
                </a:solidFill>
                <a:effectLst/>
                <a:latin typeface="Arial" panose="020B0604020202020204" pitchFamily="34" charset="0"/>
              </a:rPr>
            </a:br>
            <a:endParaRPr lang="en-US"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3D25AF5F-BBC9-4D18-B8B4-00325B9D79C5}"/>
              </a:ext>
            </a:extLst>
          </p:cNvPr>
          <p:cNvSpPr txBox="1"/>
          <p:nvPr/>
        </p:nvSpPr>
        <p:spPr>
          <a:xfrm>
            <a:off x="2857500" y="209550"/>
            <a:ext cx="3429000" cy="830997"/>
          </a:xfrm>
          <a:prstGeom prst="rect">
            <a:avLst/>
          </a:prstGeom>
          <a:noFill/>
        </p:spPr>
        <p:txBody>
          <a:bodyPr wrap="square" rtlCol="0">
            <a:spAutoFit/>
          </a:bodyPr>
          <a:lstStyle/>
          <a:p>
            <a:pPr algn="ctr"/>
            <a:r>
              <a:rPr lang="en-US" sz="4800" b="1" dirty="0" err="1">
                <a:solidFill>
                  <a:srgbClr val="FFFF00"/>
                </a:solidFill>
                <a:latin typeface="Arial" panose="020B0604020202020204" pitchFamily="34" charset="0"/>
                <a:cs typeface="Arial" panose="020B0604020202020204" pitchFamily="34" charset="0"/>
              </a:rPr>
              <a:t>Đáp</a:t>
            </a:r>
            <a:r>
              <a:rPr lang="en-US" sz="48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B6911F8-5CF6-4FC3-8A10-83D43FB1CF73}"/>
              </a:ext>
            </a:extLst>
          </p:cNvPr>
          <p:cNvSpPr txBox="1"/>
          <p:nvPr/>
        </p:nvSpPr>
        <p:spPr>
          <a:xfrm>
            <a:off x="381000" y="1083211"/>
            <a:ext cx="8252460" cy="707886"/>
          </a:xfrm>
          <a:prstGeom prst="rect">
            <a:avLst/>
          </a:prstGeom>
          <a:noFill/>
        </p:spPr>
        <p:txBody>
          <a:bodyPr wrap="square" rtlCol="0">
            <a:spAutoFit/>
          </a:bodyPr>
          <a:lstStyle/>
          <a:p>
            <a:pPr algn="ctr"/>
            <a:r>
              <a:rPr lang="en-US" sz="4000" b="0" i="0" dirty="0">
                <a:solidFill>
                  <a:schemeClr val="bg1"/>
                </a:solidFill>
                <a:effectLst/>
                <a:latin typeface="Arial" panose="020B0604020202020204" pitchFamily="34" charset="0"/>
              </a:rPr>
              <a:t>Tv 112, 1-2. 4-6. 7-8</a:t>
            </a:r>
            <a:endParaRPr lang="en-US" sz="4000" dirty="0">
              <a:solidFill>
                <a:schemeClr val="bg1"/>
              </a:solidFill>
            </a:endParaRPr>
          </a:p>
        </p:txBody>
      </p:sp>
      <p:sp>
        <p:nvSpPr>
          <p:cNvPr id="5" name="TextBox 4">
            <a:extLst>
              <a:ext uri="{FF2B5EF4-FFF2-40B4-BE49-F238E27FC236}">
                <a16:creationId xmlns:a16="http://schemas.microsoft.com/office/drawing/2014/main" id="{4457F1DD-782D-49AD-A0C0-72F985A85B17}"/>
              </a:ext>
            </a:extLst>
          </p:cNvPr>
          <p:cNvSpPr txBox="1"/>
          <p:nvPr/>
        </p:nvSpPr>
        <p:spPr>
          <a:xfrm>
            <a:off x="685800" y="1885950"/>
            <a:ext cx="8252460" cy="2123658"/>
          </a:xfrm>
          <a:prstGeom prst="rect">
            <a:avLst/>
          </a:prstGeom>
          <a:noFill/>
        </p:spPr>
        <p:txBody>
          <a:bodyPr wrap="square" rtlCol="0">
            <a:spAutoFit/>
          </a:bodyPr>
          <a:lstStyle/>
          <a:p>
            <a:pPr algn="just"/>
            <a:r>
              <a:rPr lang="en-US" sz="4400" b="1" dirty="0" err="1">
                <a:solidFill>
                  <a:schemeClr val="bg1"/>
                </a:solidFill>
                <a:latin typeface="Arial" panose="020B0604020202020204" pitchFamily="34" charset="0"/>
              </a:rPr>
              <a:t>Đáp</a:t>
            </a:r>
            <a:r>
              <a:rPr lang="en-US" sz="4400" b="1" dirty="0">
                <a:solidFill>
                  <a:schemeClr val="bg1"/>
                </a:solidFill>
                <a:latin typeface="Arial" panose="020B0604020202020204" pitchFamily="34" charset="0"/>
              </a:rPr>
              <a:t>: </a:t>
            </a:r>
            <a:r>
              <a:rPr lang="en-US" sz="4400" b="1" i="0" dirty="0" err="1">
                <a:solidFill>
                  <a:schemeClr val="bg1"/>
                </a:solidFill>
                <a:effectLst/>
                <a:latin typeface="Arial" panose="020B0604020202020204" pitchFamily="34" charset="0"/>
              </a:rPr>
              <a:t>Hãy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ngợi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khen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Ðấng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nâng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cao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kẻ</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túng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thiếu</a:t>
            </a:r>
            <a:r>
              <a:rPr lang="en-US" sz="4400" b="1" i="0" dirty="0">
                <a:solidFill>
                  <a:schemeClr val="bg1"/>
                </a:solidFill>
                <a:effectLst/>
                <a:latin typeface="Arial" panose="020B0604020202020204" pitchFamily="34" charset="0"/>
              </a:rPr>
              <a:t> (c. 1a &amp; 7b).</a:t>
            </a:r>
            <a:endParaRPr lang="en-US" sz="4400" b="1" dirty="0">
              <a:solidFill>
                <a:schemeClr val="bg1"/>
              </a:solidFill>
            </a:endParaRPr>
          </a:p>
        </p:txBody>
      </p:sp>
    </p:spTree>
    <p:extLst>
      <p:ext uri="{BB962C8B-B14F-4D97-AF65-F5344CB8AC3E}">
        <p14:creationId xmlns:p14="http://schemas.microsoft.com/office/powerpoint/2010/main" val="11047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52400" y="83819"/>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1 Tm 2, 1-8</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81599" y="3363256"/>
            <a:ext cx="3896923" cy="2005218"/>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99067" y="710178"/>
            <a:ext cx="8884905" cy="1938992"/>
          </a:xfrm>
          <a:prstGeom prst="rect">
            <a:avLst/>
          </a:prstGeom>
          <a:noFill/>
        </p:spPr>
        <p:txBody>
          <a:bodyPr wrap="square">
            <a:spAutoFit/>
          </a:bodyPr>
          <a:lstStyle/>
          <a:p>
            <a:r>
              <a:rPr lang="vi-VN" sz="4000" b="1" i="1" dirty="0">
                <a:solidFill>
                  <a:schemeClr val="bg1"/>
                </a:solidFill>
                <a:effectLst/>
                <a:latin typeface="Arial" panose="020B0604020202020204" pitchFamily="34" charset="0"/>
              </a:rPr>
              <a:t>“Cầu nguyện cùng Thiên Chúa cho mọi người. Ngài muốn cho mọi người được cứu độ”.</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86691" y="2571750"/>
            <a:ext cx="87096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nhất của Thánh Phaolô Tông đồ gởi Timôthêu.</a:t>
            </a:r>
            <a:endParaRPr lang="en-US" sz="4000" dirty="0">
              <a:solidFill>
                <a:schemeClr val="bg1"/>
              </a:solidFill>
            </a:endParaRPr>
          </a:p>
        </p:txBody>
      </p:sp>
    </p:spTree>
    <p:extLst>
      <p:ext uri="{BB962C8B-B14F-4D97-AF65-F5344CB8AC3E}">
        <p14:creationId xmlns:p14="http://schemas.microsoft.com/office/powerpoint/2010/main" val="4275948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66750"/>
            <a:ext cx="8534400" cy="3962400"/>
          </a:xfrm>
        </p:spPr>
        <p:txBody>
          <a:bodyPr>
            <a:noAutofit/>
          </a:bodyPr>
          <a:lstStyle/>
          <a:p>
            <a:pPr algn="just"/>
            <a:r>
              <a:rPr lang="en-US" sz="5400" b="1" u="sng" dirty="0">
                <a:solidFill>
                  <a:srgbClr val="FFFF00"/>
                </a:solidFill>
                <a:effectLst/>
                <a:latin typeface="+mj-lt"/>
                <a:cs typeface="Times New Roman" pitchFamily="18" charset="0"/>
              </a:rPr>
              <a:t>Alleluia-alleluia</a:t>
            </a:r>
            <a:r>
              <a:rPr lang="en-US" b="1" u="sng" dirty="0">
                <a:solidFill>
                  <a:srgbClr val="FFFF00"/>
                </a:solidFill>
                <a:effectLst/>
                <a:latin typeface="Arial" panose="020B0604020202020204" pitchFamily="34" charset="0"/>
                <a:cs typeface="Arial" panose="020B0604020202020204" pitchFamily="34" charset="0"/>
              </a:rPr>
              <a:t>:</a:t>
            </a:r>
            <a:r>
              <a:rPr lang="vi-VN"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Cha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thánh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hoá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thật</a:t>
            </a:r>
            <a:r>
              <a:rPr lang="en-US" b="1" i="0" dirty="0">
                <a:solidFill>
                  <a:schemeClr val="bg1"/>
                </a:solidFill>
                <a:effectLst/>
                <a:latin typeface="Arial" panose="020B0604020202020204" pitchFamily="34" charset="0"/>
              </a:rPr>
              <a:t>”. – </a:t>
            </a:r>
            <a:r>
              <a:rPr lang="en-US" b="1" u="sng" dirty="0">
                <a:solidFill>
                  <a:srgbClr val="FFFF00"/>
                </a:solidFill>
                <a:effectLst/>
                <a:latin typeface="Arial" panose="020B0604020202020204" pitchFamily="34" charset="0"/>
                <a:cs typeface="Arial" panose="020B0604020202020204" pitchFamily="34" charset="0"/>
              </a:rPr>
              <a:t>Alleluia.</a:t>
            </a:r>
          </a:p>
        </p:txBody>
      </p:sp>
      <p:sp>
        <p:nvSpPr>
          <p:cNvPr id="3" name="TextBox 2">
            <a:extLst>
              <a:ext uri="{FF2B5EF4-FFF2-40B4-BE49-F238E27FC236}">
                <a16:creationId xmlns:a16="http://schemas.microsoft.com/office/drawing/2014/main" id="{905E3580-F9C8-47BF-A7D4-10DC39062D72}"/>
              </a:ext>
            </a:extLst>
          </p:cNvPr>
          <p:cNvSpPr txBox="1"/>
          <p:nvPr/>
        </p:nvSpPr>
        <p:spPr>
          <a:xfrm>
            <a:off x="1447800" y="209550"/>
            <a:ext cx="6781800" cy="769441"/>
          </a:xfrm>
          <a:prstGeom prst="rect">
            <a:avLst/>
          </a:prstGeom>
          <a:noFill/>
        </p:spPr>
        <p:txBody>
          <a:bodyPr wrap="square" rtlCol="0">
            <a:spAutoFit/>
          </a:bodyPr>
          <a:lstStyle/>
          <a:p>
            <a:r>
              <a:rPr lang="en-US" sz="4400" b="0" i="0" dirty="0">
                <a:solidFill>
                  <a:srgbClr val="FF0000"/>
                </a:solidFill>
                <a:effectLst/>
                <a:latin typeface="Arial" panose="020B0604020202020204" pitchFamily="34" charset="0"/>
              </a:rPr>
              <a:t>Alleluia: </a:t>
            </a:r>
            <a:r>
              <a:rPr lang="pt-BR" sz="4400" b="0" i="0" dirty="0">
                <a:solidFill>
                  <a:schemeClr val="bg1"/>
                </a:solidFill>
                <a:effectLst/>
                <a:latin typeface="Arial" panose="020B0604020202020204" pitchFamily="34" charset="0"/>
              </a:rPr>
              <a:t>Ga 17, 17b và a</a:t>
            </a:r>
            <a:endParaRPr lang="en-US" sz="44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E20119-67FE-4577-93FC-F4203F648D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45447" cy="5143500"/>
          </a:xfrm>
          <a:prstGeom prst="rect">
            <a:avLst/>
          </a:prstGeom>
        </p:spPr>
      </p:pic>
      <p:pic>
        <p:nvPicPr>
          <p:cNvPr id="8" name="Picture 7">
            <a:extLst>
              <a:ext uri="{FF2B5EF4-FFF2-40B4-BE49-F238E27FC236}">
                <a16:creationId xmlns:a16="http://schemas.microsoft.com/office/drawing/2014/main" id="{4F57A95D-E28E-4417-892D-E960B3EB3A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71240"/>
            <a:ext cx="1058980" cy="1058980"/>
          </a:xfrm>
          <a:prstGeom prst="rect">
            <a:avLst/>
          </a:prstGeom>
        </p:spPr>
      </p:pic>
      <p:sp>
        <p:nvSpPr>
          <p:cNvPr id="10" name="TextBox 9">
            <a:extLst>
              <a:ext uri="{FF2B5EF4-FFF2-40B4-BE49-F238E27FC236}">
                <a16:creationId xmlns:a16="http://schemas.microsoft.com/office/drawing/2014/main" id="{F1203EE1-E600-49B0-8B2C-997E6D2AABCD}"/>
              </a:ext>
            </a:extLst>
          </p:cNvPr>
          <p:cNvSpPr txBox="1"/>
          <p:nvPr/>
        </p:nvSpPr>
        <p:spPr>
          <a:xfrm>
            <a:off x="2401986" y="3333750"/>
            <a:ext cx="67056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Lc 16, 10-13 {</a:t>
            </a:r>
            <a:r>
              <a:rPr lang="en-US" sz="2800" b="1" i="0" dirty="0" err="1">
                <a:solidFill>
                  <a:srgbClr val="FFFF00"/>
                </a:solidFill>
                <a:effectLst/>
                <a:latin typeface="Arial" panose="020B0604020202020204" pitchFamily="34" charset="0"/>
              </a:rPr>
              <a:t>hoặc</a:t>
            </a:r>
            <a:r>
              <a:rPr lang="en-US" sz="2800" b="1" i="0" dirty="0">
                <a:solidFill>
                  <a:srgbClr val="FFFF00"/>
                </a:solidFill>
                <a:effectLst/>
                <a:latin typeface="Arial" panose="020B0604020202020204" pitchFamily="34" charset="0"/>
              </a:rPr>
              <a:t> 1-13}</a:t>
            </a:r>
            <a:endParaRPr lang="en-US" sz="2800" b="1" dirty="0">
              <a:solidFill>
                <a:srgbClr val="FFFF00"/>
              </a:solidFill>
            </a:endParaRPr>
          </a:p>
        </p:txBody>
      </p:sp>
    </p:spTree>
    <p:extLst>
      <p:ext uri="{BB962C8B-B14F-4D97-AF65-F5344CB8AC3E}">
        <p14:creationId xmlns:p14="http://schemas.microsoft.com/office/powerpoint/2010/main" val="855068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183E6E-1422-D2E3-0249-E66D59F5F4D5}"/>
            </a:ext>
          </a:extLst>
        </p:cNvPr>
        <p:cNvGrpSpPr/>
        <p:nvPr/>
      </p:nvGrpSpPr>
      <p:grpSpPr>
        <a:xfrm>
          <a:off x="0" y="0"/>
          <a:ext cx="0" cy="0"/>
          <a:chOff x="0" y="0"/>
          <a:chExt cx="0" cy="0"/>
        </a:xfrm>
      </p:grpSpPr>
      <p:pic>
        <p:nvPicPr>
          <p:cNvPr id="3" name="Picture 2" descr="A person praying with his hands together&#10;&#10;Description automatically generated">
            <a:extLst>
              <a:ext uri="{FF2B5EF4-FFF2-40B4-BE49-F238E27FC236}">
                <a16:creationId xmlns:a16="http://schemas.microsoft.com/office/drawing/2014/main" id="{85AF943B-B4DA-B9FB-E191-596278583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31480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976</TotalTime>
  <Words>258</Words>
  <Application>Microsoft Office PowerPoint</Application>
  <PresentationFormat>On-screen Show (16:9)</PresentationFormat>
  <Paragraphs>29</Paragraphs>
  <Slides>15</Slides>
  <Notes>4</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15</vt:i4>
      </vt:variant>
    </vt:vector>
  </HeadingPairs>
  <TitlesOfParts>
    <vt:vector size="27" baseType="lpstr">
      <vt:lpstr>Arial</vt:lpstr>
      <vt:lpstr>Arial</vt:lpstr>
      <vt:lpstr>Calibri</vt:lpstr>
      <vt:lpstr>UTM American Sans</vt:lpstr>
      <vt:lpstr>Office Theme</vt:lpstr>
      <vt:lpstr>3_Office Theme</vt:lpstr>
      <vt:lpstr>5_Office Theme</vt:lpstr>
      <vt:lpstr>6_Office Theme</vt:lpstr>
      <vt:lpstr>9_Office Theme</vt:lpstr>
      <vt:lpstr>38_Default Design</vt:lpstr>
      <vt:lpstr>10_Office Theme</vt:lpstr>
      <vt:lpstr>7_Office Theme</vt:lpstr>
      <vt:lpstr>PowerPoint Presentation</vt:lpstr>
      <vt:lpstr>Chúa phán: Ta là phần rỗi của dân Ta. Họ đã kêu cầu Ta trong mọi nỗi gian truân. Ta đã nhậm lời họ, và Ta sẽ là Chúa của họ đến muôn đời.</vt:lpstr>
      <vt:lpstr> </vt:lpstr>
      <vt:lpstr>PowerPoint Presentation</vt:lpstr>
      <vt:lpstr>  </vt:lpstr>
      <vt:lpstr>PowerPoint Presentation</vt:lpstr>
      <vt:lpstr>Alleluia-alleluia: – Chúa phán: “Lời Cha là chân lý; xin hãy thánh hoá chúng trong sự thật”. – Alleluia.</vt:lpstr>
      <vt:lpstr>PowerPoint Presentation</vt:lpstr>
      <vt:lpstr>PowerPoint Presentation</vt:lpstr>
      <vt:lpstr>KINH TIN KÍNH</vt:lpstr>
      <vt:lpstr>PowerPoint Presentation</vt:lpstr>
      <vt:lpstr>PowerPoint Presentation</vt:lpstr>
      <vt:lpstr> Chúa đã ban bố các huấn lệnh, để chúng tôi được tuân giữ hết sức ân cần. Nguyện cho đường nẻo tôi vững chắc, để tuân giữ thánh chỉ của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160</cp:revision>
  <dcterms:created xsi:type="dcterms:W3CDTF">2021-12-05T01:20:54Z</dcterms:created>
  <dcterms:modified xsi:type="dcterms:W3CDTF">2025-09-10T13:53:14Z</dcterms:modified>
</cp:coreProperties>
</file>