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97" r:id="rId16"/>
    <p:sldId id="1045" r:id="rId17"/>
    <p:sldId id="301" r:id="rId18"/>
    <p:sldId id="1032" r:id="rId19"/>
    <p:sldId id="1046" r:id="rId20"/>
    <p:sldId id="346" r:id="rId21"/>
    <p:sldId id="445" r:id="rId22"/>
    <p:sldId id="109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79" d="100"/>
          <a:sy n="79" d="100"/>
        </p:scale>
        <p:origin x="148" y="48"/>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9/10/2025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9/10/2025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20119-67FE-4577-93FC-F4203F648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45447" cy="5143500"/>
          </a:xfrm>
          <a:prstGeom prst="rect">
            <a:avLst/>
          </a:prstGeom>
        </p:spPr>
      </p:pic>
      <p:pic>
        <p:nvPicPr>
          <p:cNvPr id="8" name="Picture 7">
            <a:extLst>
              <a:ext uri="{FF2B5EF4-FFF2-40B4-BE49-F238E27FC236}">
                <a16:creationId xmlns:a16="http://schemas.microsoft.com/office/drawing/2014/main" id="{4F57A95D-E28E-4417-892D-E960B3EB3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71240"/>
            <a:ext cx="1058980" cy="1058980"/>
          </a:xfrm>
          <a:prstGeom prst="rect">
            <a:avLst/>
          </a:prstGeom>
        </p:spPr>
      </p:pic>
      <p:sp>
        <p:nvSpPr>
          <p:cNvPr id="10" name="TextBox 9">
            <a:extLst>
              <a:ext uri="{FF2B5EF4-FFF2-40B4-BE49-F238E27FC236}">
                <a16:creationId xmlns:a16="http://schemas.microsoft.com/office/drawing/2014/main" id="{F1203EE1-E600-49B0-8B2C-997E6D2AABCD}"/>
              </a:ext>
            </a:extLst>
          </p:cNvPr>
          <p:cNvSpPr txBox="1"/>
          <p:nvPr/>
        </p:nvSpPr>
        <p:spPr>
          <a:xfrm>
            <a:off x="1905000" y="34099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XV</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fontScale="90000"/>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đã ban bố các huấn lệnh, để chúng tôi được tuân giữ hết sức ân cần. Nguyện cho đường nẻo tôi vững chắc, để tuân giữ thánh chỉ của Chúa.</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20119-67FE-4577-93FC-F4203F64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5447" cy="5143500"/>
          </a:xfrm>
          <a:prstGeom prst="rect">
            <a:avLst/>
          </a:prstGeom>
        </p:spPr>
      </p:pic>
      <p:pic>
        <p:nvPicPr>
          <p:cNvPr id="8" name="Picture 7">
            <a:extLst>
              <a:ext uri="{FF2B5EF4-FFF2-40B4-BE49-F238E27FC236}">
                <a16:creationId xmlns:a16="http://schemas.microsoft.com/office/drawing/2014/main" id="{4F57A95D-E28E-4417-892D-E960B3EB3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1240"/>
            <a:ext cx="1058980" cy="1058980"/>
          </a:xfrm>
          <a:prstGeom prst="rect">
            <a:avLst/>
          </a:prstGeom>
        </p:spPr>
      </p:pic>
      <p:sp>
        <p:nvSpPr>
          <p:cNvPr id="10" name="TextBox 9">
            <a:extLst>
              <a:ext uri="{FF2B5EF4-FFF2-40B4-BE49-F238E27FC236}">
                <a16:creationId xmlns:a16="http://schemas.microsoft.com/office/drawing/2014/main" id="{F1203EE1-E600-49B0-8B2C-997E6D2AABCD}"/>
              </a:ext>
            </a:extLst>
          </p:cNvPr>
          <p:cNvSpPr txBox="1"/>
          <p:nvPr/>
        </p:nvSpPr>
        <p:spPr>
          <a:xfrm>
            <a:off x="1905000" y="34861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XV</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746517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047750"/>
            <a:ext cx="8610600" cy="3533783"/>
          </a:xfrm>
        </p:spPr>
        <p:txBody>
          <a:bodyPr>
            <a:norm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rỗi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nỗi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truân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nhậm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216753"/>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Am 8, 4-7</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“Chống lại những kẻ lấy tiền mua người nghèo”.</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62711"/>
            <a:ext cx="8862056" cy="707886"/>
          </a:xfrm>
          <a:prstGeom prst="rect">
            <a:avLst/>
          </a:prstGeom>
          <a:noFill/>
        </p:spPr>
        <p:txBody>
          <a:bodyPr wrap="square">
            <a:spAutoFit/>
          </a:bodyPr>
          <a:lstStyle/>
          <a:p>
            <a:r>
              <a:rPr lang="sv-SE" sz="4000" b="0" i="0" dirty="0">
                <a:solidFill>
                  <a:schemeClr val="bg1"/>
                </a:solidFill>
                <a:effectLst/>
                <a:latin typeface="Arial" panose="020B0604020202020204" pitchFamily="34" charset="0"/>
              </a:rPr>
              <a:t>Trích sách Tiên tri Amos.</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en-US" sz="4000" b="0" i="0" dirty="0">
                <a:solidFill>
                  <a:schemeClr val="bg1"/>
                </a:solidFill>
                <a:effectLst/>
                <a:latin typeface="Arial" panose="020B0604020202020204" pitchFamily="34" charset="0"/>
              </a:rPr>
              <a:t>Tv 112, 1-2. 4-6. 7-8</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2123658"/>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en-US" sz="4400" b="1" i="0" dirty="0" err="1">
                <a:solidFill>
                  <a:schemeClr val="bg1"/>
                </a:solidFill>
                <a:effectLst/>
                <a:latin typeface="Arial" panose="020B0604020202020204" pitchFamily="34" charset="0"/>
              </a:rPr>
              <a:t>Hãy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ngợi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khen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Ðấng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nâng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cao</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kẻ</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túng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thiếu</a:t>
            </a:r>
            <a:r>
              <a:rPr lang="en-US" sz="4400" b="1" i="0" dirty="0">
                <a:solidFill>
                  <a:schemeClr val="bg1"/>
                </a:solidFill>
                <a:effectLst/>
                <a:latin typeface="Arial" panose="020B0604020202020204" pitchFamily="34" charset="0"/>
              </a:rPr>
              <a:t> (c. 1a &amp; 7b).</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1 Tm 2, 1-8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99" y="3363256"/>
            <a:ext cx="3896923" cy="200521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938992"/>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“Cầu nguyện cùng Thiên Chúa cho mọi người. Ngài muốn cho mọi người được cứu độ”.</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86691" y="2571750"/>
            <a:ext cx="87096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thứ nhất của Thánh Phaolô Tông đồ gởi Timôthêu.</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Cha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thật</a:t>
            </a:r>
            <a:r>
              <a:rPr lang="en-US" b="1" i="0" dirty="0">
                <a:solidFill>
                  <a:schemeClr val="bg1"/>
                </a:solidFill>
                <a:effectLst/>
                <a:latin typeface="Arial" panose="020B0604020202020204" pitchFamily="34" charset="0"/>
              </a:rPr>
              <a:t>”. –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209550"/>
            <a:ext cx="6781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pt-BR" sz="4400" b="0" i="0" dirty="0">
                <a:solidFill>
                  <a:schemeClr val="bg1"/>
                </a:solidFill>
                <a:effectLst/>
                <a:latin typeface="Arial" panose="020B0604020202020204" pitchFamily="34" charset="0"/>
              </a:rPr>
              <a:t>Ga 17, 17b và a</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20119-67FE-4577-93FC-F4203F64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5447" cy="5143500"/>
          </a:xfrm>
          <a:prstGeom prst="rect">
            <a:avLst/>
          </a:prstGeom>
        </p:spPr>
      </p:pic>
      <p:pic>
        <p:nvPicPr>
          <p:cNvPr id="8" name="Picture 7">
            <a:extLst>
              <a:ext uri="{FF2B5EF4-FFF2-40B4-BE49-F238E27FC236}">
                <a16:creationId xmlns:a16="http://schemas.microsoft.com/office/drawing/2014/main" id="{4F57A95D-E28E-4417-892D-E960B3EB3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1240"/>
            <a:ext cx="1058980" cy="1058980"/>
          </a:xfrm>
          <a:prstGeom prst="rect">
            <a:avLst/>
          </a:prstGeom>
        </p:spPr>
      </p:pic>
      <p:sp>
        <p:nvSpPr>
          <p:cNvPr id="10" name="TextBox 9">
            <a:extLst>
              <a:ext uri="{FF2B5EF4-FFF2-40B4-BE49-F238E27FC236}">
                <a16:creationId xmlns:a16="http://schemas.microsoft.com/office/drawing/2014/main" id="{F1203EE1-E600-49B0-8B2C-997E6D2AABCD}"/>
              </a:ext>
            </a:extLst>
          </p:cNvPr>
          <p:cNvSpPr txBox="1"/>
          <p:nvPr/>
        </p:nvSpPr>
        <p:spPr>
          <a:xfrm>
            <a:off x="2401986" y="3333750"/>
            <a:ext cx="67056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Lc 16, 10-13 {</a:t>
            </a:r>
            <a:r>
              <a:rPr lang="en-US" sz="2800" b="1" i="0" dirty="0" err="1">
                <a:solidFill>
                  <a:srgbClr val="FFFF00"/>
                </a:solidFill>
                <a:effectLst/>
                <a:latin typeface="Arial" panose="020B0604020202020204" pitchFamily="34" charset="0"/>
              </a:rPr>
              <a:t>hoặc</a:t>
            </a:r>
            <a:r>
              <a:rPr lang="en-US" sz="2800" b="1" i="0" dirty="0">
                <a:solidFill>
                  <a:srgbClr val="FFFF00"/>
                </a:solidFill>
                <a:effectLst/>
                <a:latin typeface="Arial" panose="020B0604020202020204" pitchFamily="34" charset="0"/>
              </a:rPr>
              <a:t> 1-13}</a:t>
            </a:r>
            <a:endParaRPr lang="en-US" sz="2800" b="1" dirty="0">
              <a:solidFill>
                <a:srgbClr val="FFFF00"/>
              </a:solidFill>
            </a:endParaRPr>
          </a:p>
        </p:txBody>
      </p:sp>
    </p:spTree>
    <p:extLst>
      <p:ext uri="{BB962C8B-B14F-4D97-AF65-F5344CB8AC3E}">
        <p14:creationId xmlns:p14="http://schemas.microsoft.com/office/powerpoint/2010/main" val="85506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258</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Chúa phán: Ta là phần rỗi của dân Ta. Họ đã kêu cầu Ta trong mọi nỗi gian truân. Ta đã nhậm lời họ, và Ta sẽ là Chúa của họ đến muôn đời.</vt:lpstr>
      <vt:lpstr> </vt:lpstr>
      <vt:lpstr>PowerPoint Presentation</vt:lpstr>
      <vt:lpstr>  </vt:lpstr>
      <vt:lpstr>PowerPoint Presentation</vt:lpstr>
      <vt:lpstr>Alleluia-alleluia: – Chúa phán: “Lời Cha là chân lý; xin hãy thánh hoá chúng trong sự thật”. – Alleluia.</vt:lpstr>
      <vt:lpstr>PowerPoint Presentation</vt:lpstr>
      <vt:lpstr>PowerPoint Presentation</vt:lpstr>
      <vt:lpstr>KINH TIN KÍNH</vt:lpstr>
      <vt:lpstr>PowerPoint Presentation</vt:lpstr>
      <vt:lpstr>PowerPoint Presentation</vt:lpstr>
      <vt:lpstr> Chúa đã ban bố các huấn lệnh, để chúng tôi được tuân giữ hết sức ân cần. Nguyện cho đường nẻo tôi vững chắc, để tuân giữ thánh chỉ của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160</cp:revision>
  <dcterms:created xsi:type="dcterms:W3CDTF">2021-12-05T01:20:54Z</dcterms:created>
  <dcterms:modified xsi:type="dcterms:W3CDTF">2025-09-10T13:53:14Z</dcterms:modified>
</cp:coreProperties>
</file>