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103" r:id="rId16"/>
    <p:sldId id="1045" r:id="rId17"/>
    <p:sldId id="301" r:id="rId18"/>
    <p:sldId id="1032" r:id="rId19"/>
    <p:sldId id="1046" r:id="rId20"/>
    <p:sldId id="346" r:id="rId21"/>
    <p:sldId id="445" r:id="rId22"/>
    <p:sldId id="110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D3FE1-8A13-40DC-95CB-BAB3F464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652AB-A802-431A-B5EA-8AC4F362A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058980" cy="1058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45331-DE38-4361-85BD-AB008B397899}"/>
              </a:ext>
            </a:extLst>
          </p:cNvPr>
          <p:cNvSpPr txBox="1"/>
          <p:nvPr/>
        </p:nvSpPr>
        <p:spPr>
          <a:xfrm>
            <a:off x="1981200" y="30289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XVII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vĩ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438400" y="4381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D3FE1-8A13-40DC-95CB-BAB3F4644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652AB-A802-431A-B5EA-8AC4F362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058980" cy="1058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45331-DE38-4361-85BD-AB008B397899}"/>
              </a:ext>
            </a:extLst>
          </p:cNvPr>
          <p:cNvSpPr txBox="1"/>
          <p:nvPr/>
        </p:nvSpPr>
        <p:spPr>
          <a:xfrm>
            <a:off x="1981200" y="30289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XVII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525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thương tôi, vì tôi ân cần kêu van Chúa suốt ngày; Lạy Chúa, vì Chúa nhân hậu, khoan dung và giàu lượng từ bi đối với những ai kêu cầu Chúa.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3152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3, 19-21. 30-31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51429"/>
            <a:ext cx="4810181" cy="259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795028"/>
            <a:ext cx="8766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“Con hãy hạ mình, thì con sẽ được đẹp lòng Chúa”.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56279" y="2076619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sách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67, 4-5ac. 6-7ab. 10-11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 Thiên Chúa, do lòng nhân hậu, Chúa đã chuẩn bị chỗ định cư cho kẻ cơ bần (x. c. 11b).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Dt 12, 18-19. 22-24a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7826"/>
            <a:ext cx="4519694" cy="23256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9067" y="710178"/>
            <a:ext cx="8884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“Anh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núi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Sion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trì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hằng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465629" y="1990550"/>
            <a:ext cx="8212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gửi tín hữu Do-thái.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209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10, 27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D3FE1-8A13-40DC-95CB-BAB3F4644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652AB-A802-431A-B5EA-8AC4F362A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1058980" cy="1058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45331-DE38-4361-85BD-AB008B397899}"/>
              </a:ext>
            </a:extLst>
          </p:cNvPr>
          <p:cNvSpPr txBox="1"/>
          <p:nvPr/>
        </p:nvSpPr>
        <p:spPr>
          <a:xfrm>
            <a:off x="3200400" y="3028950"/>
            <a:ext cx="548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14, 1. 7-14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257</Words>
  <Application>Microsoft Office PowerPoint</Application>
  <PresentationFormat>On-screen Show (16:9)</PresentationFormat>
  <Paragraphs>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Lạy Chúa, xin thương tôi, vì tôi ân cần kêu van Chúa suốt ngày; Lạy Chúa, vì Chúa nhân hậu, khoan dung và giàu lượng từ bi đối với những ai kêu cầu Chúa.</vt:lpstr>
      <vt:lpstr> </vt:lpstr>
      <vt:lpstr>PowerPoint Presentation</vt:lpstr>
      <vt:lpstr>  </vt:lpstr>
      <vt:lpstr>PowerPoint Presentation</vt:lpstr>
      <vt:lpstr>Alleluia-alleluia: – Lạy Chúa, xin hãy phán, vì tôi tớ Chúa đang lắng tai nghe; Chúa có lời ban sự sống đời đời.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Lạy Chúa, vĩ đại thay lòng nhân hậu Chúa, lòng nhân hậu Ngài dành để cho những ai kính sợ Ngài.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167</cp:revision>
  <dcterms:created xsi:type="dcterms:W3CDTF">2021-12-05T01:20:54Z</dcterms:created>
  <dcterms:modified xsi:type="dcterms:W3CDTF">2025-09-30T13:55:09Z</dcterms:modified>
</cp:coreProperties>
</file>