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105" r:id="rId16"/>
    <p:sldId id="1045" r:id="rId17"/>
    <p:sldId id="301" r:id="rId18"/>
    <p:sldId id="1032" r:id="rId19"/>
    <p:sldId id="1046" r:id="rId20"/>
    <p:sldId id="346" r:id="rId21"/>
    <p:sldId id="445" r:id="rId22"/>
    <p:sldId id="110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51" autoAdjust="0"/>
    <p:restoredTop sz="94693" autoAdjust="0"/>
  </p:normalViewPr>
  <p:slideViewPr>
    <p:cSldViewPr>
      <p:cViewPr varScale="1">
        <p:scale>
          <a:sx n="79" d="100"/>
          <a:sy n="79" d="100"/>
        </p:scale>
        <p:origin x="15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2652AB-A802-431A-B5EA-8AC4F362A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1058980" cy="1058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98B52-92AF-41B1-B5F0-C8DC07F98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1" y="0"/>
            <a:ext cx="9149381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79BEA9-04E1-4D03-8CC8-C0252D049E90}"/>
              </a:ext>
            </a:extLst>
          </p:cNvPr>
          <p:cNvSpPr txBox="1"/>
          <p:nvPr/>
        </p:nvSpPr>
        <p:spPr>
          <a:xfrm>
            <a:off x="1828800" y="3638550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XVIII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80871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Bọn giàu sang đã sa cơ nghèo đói; nhưng người tìm Chúa chẳng thiếu chi thiện hảo.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438400" y="4381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2652AB-A802-431A-B5EA-8AC4F362A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1058980" cy="1058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98B52-92AF-41B1-B5F0-C8DC07F98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1" y="0"/>
            <a:ext cx="9149381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79BEA9-04E1-4D03-8CC8-C0252D049E90}"/>
              </a:ext>
            </a:extLst>
          </p:cNvPr>
          <p:cNvSpPr txBox="1"/>
          <p:nvPr/>
        </p:nvSpPr>
        <p:spPr>
          <a:xfrm>
            <a:off x="1828800" y="3638550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XVIII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52550"/>
            <a:ext cx="8610600" cy="3076583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lạy Chúa, nếu Chúa nhớ hoài sự lỗi, nào ai chịu nổi được ư? Vì lạy Thiên Chúa Is-ra-el, Chúa thường rộng lượng thứ tha.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3152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87142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 V 5, 14-17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51429"/>
            <a:ext cx="4810181" cy="2594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0" y="795028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“Naaman trở lại gặp người của Thiên Chúa và ông tuyên xưng Chúa”.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56279" y="2076619"/>
            <a:ext cx="886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quyển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381000" y="1083211"/>
            <a:ext cx="825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97, 1. 2-3ab. 3cd-4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685800" y="1885950"/>
            <a:ext cx="82524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Chúa đã công bố ơn cứu độ của Người trước mặt chư dân (c. 2b).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 Tm 2, 8-13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716112"/>
            <a:ext cx="2767094" cy="1423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99067" y="710178"/>
            <a:ext cx="88849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Nếu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kiên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tâm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chịu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đựng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thống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trị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Kitô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93058" y="2571750"/>
            <a:ext cx="8212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hai của Thánh Phaolô Tông đồ gửi Timôthêu.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534400" cy="39624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!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Bình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tầng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! – 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447800" y="20955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Lc 19, 38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2652AB-A802-431A-B5EA-8AC4F362A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1058980" cy="1058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C98B52-92AF-41B1-B5F0-C8DC07F98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" y="0"/>
            <a:ext cx="9149381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79BEA9-04E1-4D03-8CC8-C0252D049E90}"/>
              </a:ext>
            </a:extLst>
          </p:cNvPr>
          <p:cNvSpPr txBox="1"/>
          <p:nvPr/>
        </p:nvSpPr>
        <p:spPr>
          <a:xfrm>
            <a:off x="2667000" y="3562350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Lc 17, 11-19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243</Words>
  <Application>Microsoft Office PowerPoint</Application>
  <PresentationFormat>On-screen Show (16:9)</PresentationFormat>
  <Paragraphs>30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</vt:lpstr>
      <vt:lpstr>Calibri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Lạy Chúa, lạy Chúa, nếu Chúa nhớ hoài sự lỗi, nào ai chịu nổi được ư? Vì lạy Thiên Chúa Is-ra-el, Chúa thường rộng lượng thứ tha.</vt:lpstr>
      <vt:lpstr> </vt:lpstr>
      <vt:lpstr>PowerPoint Presentation</vt:lpstr>
      <vt:lpstr>  </vt:lpstr>
      <vt:lpstr>PowerPoint Presentation</vt:lpstr>
      <vt:lpstr>Alleluia-alleluia:  – Chúc tụng Ðức Vua, Ðấng nhân danh Chúa mà đến! Bình an trên trời và vinh quang trên các tầng trời! –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 Bọn giàu sang đã sa cơ nghèo đói; nhưng người tìm Chúa chẳng thiếu chi thiện hảo.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168</cp:revision>
  <dcterms:created xsi:type="dcterms:W3CDTF">2021-12-05T01:20:54Z</dcterms:created>
  <dcterms:modified xsi:type="dcterms:W3CDTF">2025-10-02T04:08:05Z</dcterms:modified>
</cp:coreProperties>
</file>