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16" r:id="rId3"/>
    <p:sldMasterId id="2147483760" r:id="rId4"/>
    <p:sldMasterId id="2147483796" r:id="rId5"/>
    <p:sldMasterId id="2147483840" r:id="rId6"/>
    <p:sldMasterId id="2147483856" r:id="rId7"/>
    <p:sldMasterId id="2147483868" r:id="rId8"/>
  </p:sldMasterIdLst>
  <p:notesMasterIdLst>
    <p:notesMasterId r:id="rId24"/>
  </p:notesMasterIdLst>
  <p:sldIdLst>
    <p:sldId id="268" r:id="rId9"/>
    <p:sldId id="316" r:id="rId10"/>
    <p:sldId id="1015" r:id="rId11"/>
    <p:sldId id="1063" r:id="rId12"/>
    <p:sldId id="1056" r:id="rId13"/>
    <p:sldId id="1065" r:id="rId14"/>
    <p:sldId id="426" r:id="rId15"/>
    <p:sldId id="1109" r:id="rId16"/>
    <p:sldId id="1045" r:id="rId17"/>
    <p:sldId id="301" r:id="rId18"/>
    <p:sldId id="1032" r:id="rId19"/>
    <p:sldId id="1046" r:id="rId20"/>
    <p:sldId id="346" r:id="rId21"/>
    <p:sldId id="445" r:id="rId22"/>
    <p:sldId id="1110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751" autoAdjust="0"/>
    <p:restoredTop sz="94693" autoAdjust="0"/>
  </p:normalViewPr>
  <p:slideViewPr>
    <p:cSldViewPr>
      <p:cViewPr varScale="1">
        <p:scale>
          <a:sx n="79" d="100"/>
          <a:sy n="79" d="100"/>
        </p:scale>
        <p:origin x="156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12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05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5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3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3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5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7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8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6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9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3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1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0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8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3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D70BC5-CF9F-4FA7-B612-2AE99A620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7F2E0-116F-423A-A742-E2C4A599403F}"/>
              </a:ext>
            </a:extLst>
          </p:cNvPr>
          <p:cNvSpPr txBox="1"/>
          <p:nvPr/>
        </p:nvSpPr>
        <p:spPr>
          <a:xfrm>
            <a:off x="2667000" y="3486150"/>
            <a:ext cx="64638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X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XX</a:t>
            </a:r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THƯỜNG NIÊN – C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A2996F-A1BB-4896-A9C2-317A60CA3F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1" y="57149"/>
            <a:ext cx="1105509" cy="11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KINH TIN KÍNH</a:t>
            </a:r>
          </a:p>
        </p:txBody>
      </p:sp>
    </p:spTree>
    <p:extLst>
      <p:ext uri="{BB962C8B-B14F-4D97-AF65-F5344CB8AC3E}">
        <p14:creationId xmlns:p14="http://schemas.microsoft.com/office/powerpoint/2010/main" val="181779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</p:spTree>
    <p:extLst>
      <p:ext uri="{BB962C8B-B14F-4D97-AF65-F5344CB8AC3E}">
        <p14:creationId xmlns:p14="http://schemas.microsoft.com/office/powerpoint/2010/main" val="417667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80871"/>
            <a:ext cx="8382000" cy="4019549"/>
          </a:xfrm>
        </p:spPr>
        <p:txBody>
          <a:bodyPr>
            <a:normAutofit/>
          </a:bodyPr>
          <a:lstStyle/>
          <a:p>
            <a:pPr algn="just"/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Xin cho chúng tôi được hân hoan mừng Chúa chiến thắng, và nhân danh Thiên Chúa, chúng tôi nâng cao ngọn cờ.</a:t>
            </a:r>
            <a:endParaRPr lang="vi-VN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68560-D68F-44CE-911F-84BA0FE54536}"/>
              </a:ext>
            </a:extLst>
          </p:cNvPr>
          <p:cNvSpPr txBox="1"/>
          <p:nvPr/>
        </p:nvSpPr>
        <p:spPr>
          <a:xfrm>
            <a:off x="2209800" y="43815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D70BC5-CF9F-4FA7-B612-2AE99A620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7F2E0-116F-423A-A742-E2C4A599403F}"/>
              </a:ext>
            </a:extLst>
          </p:cNvPr>
          <p:cNvSpPr txBox="1"/>
          <p:nvPr/>
        </p:nvSpPr>
        <p:spPr>
          <a:xfrm>
            <a:off x="2667000" y="3486150"/>
            <a:ext cx="64638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X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XX</a:t>
            </a:r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THƯỜNG NIÊN – C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A2996F-A1BB-4896-A9C2-317A60CA3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1" y="57149"/>
            <a:ext cx="1105509" cy="11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23950"/>
            <a:ext cx="8610600" cy="3076583"/>
          </a:xfrm>
        </p:spPr>
        <p:txBody>
          <a:bodyPr>
            <a:no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Tâm hồn những ai tìm Chúa, hãy mừng vui. Hãy coi trọng Chúa và quyền năng của Người, hãy luôn luôn tìm kiếm thiên nhan Chúa.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AEBA4-5C49-4FF1-A8EA-8BDAA70DCA94}"/>
              </a:ext>
            </a:extLst>
          </p:cNvPr>
          <p:cNvSpPr txBox="1"/>
          <p:nvPr/>
        </p:nvSpPr>
        <p:spPr>
          <a:xfrm>
            <a:off x="2209800" y="31525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3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381000" y="87142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Hc</a:t>
            </a:r>
            <a:r>
              <a:rPr lang="en-US" sz="40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35, 15b-17. 20-22a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51429"/>
            <a:ext cx="4810181" cy="25940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0" y="795028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“Lời cầu nguyện của người khiêm nhường vọng lên tới các tầng mây”.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140972" y="2092071"/>
            <a:ext cx="88620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Huấn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Ca.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br>
              <a:rPr lang="en-US" altLang="en-US" sz="7200" b="1" u="sng" dirty="0">
                <a:solidFill>
                  <a:srgbClr val="FFFF00"/>
                </a:solidFill>
                <a:cs typeface="Times New Roman" pitchFamily="18" charset="0"/>
              </a:rPr>
            </a:br>
            <a:b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5AF5F-BBC9-4D18-B8B4-00325B9D79C5}"/>
              </a:ext>
            </a:extLst>
          </p:cNvPr>
          <p:cNvSpPr txBox="1"/>
          <p:nvPr/>
        </p:nvSpPr>
        <p:spPr>
          <a:xfrm>
            <a:off x="2857500" y="20955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6911F8-5CF6-4FC3-8A10-83D43FB1CF73}"/>
              </a:ext>
            </a:extLst>
          </p:cNvPr>
          <p:cNvSpPr txBox="1"/>
          <p:nvPr/>
        </p:nvSpPr>
        <p:spPr>
          <a:xfrm>
            <a:off x="381000" y="1083211"/>
            <a:ext cx="8252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33, 2-3. 17-18. 19 và 28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7F1DD-782D-49AD-A0C0-72F985A85B17}"/>
              </a:ext>
            </a:extLst>
          </p:cNvPr>
          <p:cNvSpPr txBox="1"/>
          <p:nvPr/>
        </p:nvSpPr>
        <p:spPr>
          <a:xfrm>
            <a:off x="685800" y="1885950"/>
            <a:ext cx="8252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</a:rPr>
              <a:t>: </a:t>
            </a: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sz="4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Kìa người đau khổ cầu cứu và Chúa đã nghe (c. 7a).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152400" y="83819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 Tm 4, 6-8. 16-18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176" y="3257550"/>
            <a:ext cx="4005576" cy="20611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93058" y="724201"/>
            <a:ext cx="90172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đây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triều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công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chính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dành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cha”.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68108" y="2144958"/>
            <a:ext cx="82127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thứ hai của Thánh Phaolô Tông đồ gửi Timôthêu.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4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66750"/>
            <a:ext cx="8534400" cy="3962400"/>
          </a:xfrm>
        </p:spPr>
        <p:txBody>
          <a:bodyPr>
            <a:noAutofit/>
          </a:bodyPr>
          <a:lstStyle/>
          <a:p>
            <a:pPr algn="just"/>
            <a:r>
              <a:rPr lang="en-US" sz="5400" b="1" u="sng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Alleluia-alleluia</a:t>
            </a:r>
            <a:r>
              <a:rPr lang="en-US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Chúa phán: “Thầy là đường, là sự thật và là sự sống; không ai đến được với Cha mà không qua Thầy”. –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en-US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Alleluia.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E3580-F9C8-47BF-A7D4-10DC39062D72}"/>
              </a:ext>
            </a:extLst>
          </p:cNvPr>
          <p:cNvSpPr txBox="1"/>
          <p:nvPr/>
        </p:nvSpPr>
        <p:spPr>
          <a:xfrm>
            <a:off x="1447800" y="20955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Alleluia: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 14, 5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D70BC5-CF9F-4FA7-B612-2AE99A620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77F2E0-116F-423A-A742-E2C4A599403F}"/>
              </a:ext>
            </a:extLst>
          </p:cNvPr>
          <p:cNvSpPr txBox="1"/>
          <p:nvPr/>
        </p:nvSpPr>
        <p:spPr>
          <a:xfrm>
            <a:off x="3505200" y="3409950"/>
            <a:ext cx="5029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6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 Lc 18, 9-14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A2996F-A1BB-4896-A9C2-317A60CA3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1" y="57149"/>
            <a:ext cx="1105509" cy="11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3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183E6E-1422-D2E3-0249-E66D59F5F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raying with his hands together&#10;&#10;Description automatically generated">
            <a:extLst>
              <a:ext uri="{FF2B5EF4-FFF2-40B4-BE49-F238E27FC236}">
                <a16:creationId xmlns:a16="http://schemas.microsoft.com/office/drawing/2014/main" id="{85AF943B-B4DA-B9FB-E191-596278583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241</Words>
  <Application>Microsoft Office PowerPoint</Application>
  <PresentationFormat>On-screen Show (16:9)</PresentationFormat>
  <Paragraphs>30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</vt:lpstr>
      <vt:lpstr>Calibri</vt:lpstr>
      <vt:lpstr>UTM American Sans</vt:lpstr>
      <vt:lpstr>Office Theme</vt:lpstr>
      <vt:lpstr>3_Office Theme</vt:lpstr>
      <vt:lpstr>5_Office Theme</vt:lpstr>
      <vt:lpstr>6_Office Theme</vt:lpstr>
      <vt:lpstr>9_Office Theme</vt:lpstr>
      <vt:lpstr>38_Default Design</vt:lpstr>
      <vt:lpstr>10_Office Theme</vt:lpstr>
      <vt:lpstr>7_Office Theme</vt:lpstr>
      <vt:lpstr>PowerPoint Presentation</vt:lpstr>
      <vt:lpstr>Tâm hồn những ai tìm Chúa, hãy mừng vui. Hãy coi trọng Chúa và quyền năng của Người, hãy luôn luôn tìm kiếm thiên nhan Chúa.</vt:lpstr>
      <vt:lpstr> </vt:lpstr>
      <vt:lpstr>PowerPoint Presentation</vt:lpstr>
      <vt:lpstr>  </vt:lpstr>
      <vt:lpstr>PowerPoint Presentation</vt:lpstr>
      <vt:lpstr>Alleluia-alleluia: – Chúa phán: “Thầy là đường, là sự thật và là sự sống; không ai đến được với Cha mà không qua Thầy”. –  Alleluia.</vt:lpstr>
      <vt:lpstr>PowerPoint Presentation</vt:lpstr>
      <vt:lpstr>PowerPoint Presentation</vt:lpstr>
      <vt:lpstr>KINH TIN KÍNH</vt:lpstr>
      <vt:lpstr>PowerPoint Presentation</vt:lpstr>
      <vt:lpstr>PowerPoint Presentation</vt:lpstr>
      <vt:lpstr> Xin cho chúng tôi được hân hoan mừng Chúa chiến thắng, và nhân danh Thiên Chúa, chúng tôi nâng cao ngọn cờ.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172</cp:revision>
  <dcterms:created xsi:type="dcterms:W3CDTF">2021-12-05T01:20:54Z</dcterms:created>
  <dcterms:modified xsi:type="dcterms:W3CDTF">2025-10-15T04:08:05Z</dcterms:modified>
</cp:coreProperties>
</file>