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109" r:id="rId16"/>
    <p:sldId id="1045" r:id="rId17"/>
    <p:sldId id="301" r:id="rId18"/>
    <p:sldId id="1032" r:id="rId19"/>
    <p:sldId id="1046" r:id="rId20"/>
    <p:sldId id="346" r:id="rId21"/>
    <p:sldId id="445" r:id="rId22"/>
    <p:sldId id="1110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D70BC5-CF9F-4FA7-B612-2AE99A620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77F2E0-116F-423A-A742-E2C4A599403F}"/>
              </a:ext>
            </a:extLst>
          </p:cNvPr>
          <p:cNvSpPr txBox="1"/>
          <p:nvPr/>
        </p:nvSpPr>
        <p:spPr>
          <a:xfrm>
            <a:off x="2667000" y="3486150"/>
            <a:ext cx="6463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XX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cho chúng tôi được hân hoan mừng Chúa chiến thắng, và nhân danh Thiên Chúa, chúng tôi nâng cao ngọn cờ.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209800" y="4381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D70BC5-CF9F-4FA7-B612-2AE99A620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77F2E0-116F-423A-A742-E2C4A599403F}"/>
              </a:ext>
            </a:extLst>
          </p:cNvPr>
          <p:cNvSpPr txBox="1"/>
          <p:nvPr/>
        </p:nvSpPr>
        <p:spPr>
          <a:xfrm>
            <a:off x="2667000" y="3486150"/>
            <a:ext cx="6463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XX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1239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 hồn những ai tìm Chúa, hãy mừng vui. Hãy coi trọng Chúa và quyền năng của Người, hãy luôn luôn tìm kiếm thiên nhan Chúa.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31525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81000" y="87142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35, 15b-17. 20-22a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51429"/>
            <a:ext cx="4810181" cy="2594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795028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“Lời cầu nguyện của người khiêm nhường vọng lên tới các tầng mây”.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0972" y="2092071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 2-3. 17-18. 19 và 28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 người đau khổ cầu cứu và Chúa đã nghe (c. 7a).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Tm 4, 6-8. 16-18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176" y="3257550"/>
            <a:ext cx="4005576" cy="20611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3058" y="724201"/>
            <a:ext cx="90172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68108" y="2144958"/>
            <a:ext cx="82127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Timôthêu.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là đường, là sự thật và là sự sống; không ai đến được với Cha mà không qua Thầy”.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20955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14, 5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D70BC5-CF9F-4FA7-B612-2AE99A620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77F2E0-116F-423A-A742-E2C4A599403F}"/>
              </a:ext>
            </a:extLst>
          </p:cNvPr>
          <p:cNvSpPr txBox="1"/>
          <p:nvPr/>
        </p:nvSpPr>
        <p:spPr>
          <a:xfrm>
            <a:off x="3505200" y="3409950"/>
            <a:ext cx="5029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18, 9-14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A2996F-A1BB-4896-A9C2-317A60CA3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71" y="57149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241</Words>
  <Application>Microsoft Office PowerPoint</Application>
  <PresentationFormat>On-screen Show (16:9)</PresentationFormat>
  <Paragraphs>30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Tâm hồn những ai tìm Chúa, hãy mừng vui. Hãy coi trọng Chúa và quyền năng của Người, hãy luôn luôn tìm kiếm thiên nhan Chúa.</vt:lpstr>
      <vt:lpstr> </vt:lpstr>
      <vt:lpstr>PowerPoint Presentation</vt:lpstr>
      <vt:lpstr>  </vt:lpstr>
      <vt:lpstr>PowerPoint Presentation</vt:lpstr>
      <vt:lpstr>Alleluia-alleluia: – Chúa phán: “Thầy là đường, là sự thật và là sự sống; không ai đến được với Cha mà không qua Thầy”. – 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Xin cho chúng tôi được hân hoan mừng Chúa chiến thắng, và nhân danh Thiên Chúa, chúng tôi nâng cao ngọn cờ.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172</cp:revision>
  <dcterms:created xsi:type="dcterms:W3CDTF">2021-12-05T01:20:54Z</dcterms:created>
  <dcterms:modified xsi:type="dcterms:W3CDTF">2025-10-15T04:08:05Z</dcterms:modified>
</cp:coreProperties>
</file>