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  <p:sldMasterId id="2147483716" r:id="rId3"/>
    <p:sldMasterId id="2147483760" r:id="rId4"/>
    <p:sldMasterId id="2147483796" r:id="rId5"/>
    <p:sldMasterId id="2147483840" r:id="rId6"/>
    <p:sldMasterId id="2147483856" r:id="rId7"/>
    <p:sldMasterId id="2147483868" r:id="rId8"/>
  </p:sldMasterIdLst>
  <p:notesMasterIdLst>
    <p:notesMasterId r:id="rId24"/>
  </p:notesMasterIdLst>
  <p:sldIdLst>
    <p:sldId id="268" r:id="rId9"/>
    <p:sldId id="316" r:id="rId10"/>
    <p:sldId id="1015" r:id="rId11"/>
    <p:sldId id="1063" r:id="rId12"/>
    <p:sldId id="1056" r:id="rId13"/>
    <p:sldId id="1065" r:id="rId14"/>
    <p:sldId id="426" r:id="rId15"/>
    <p:sldId id="1113" r:id="rId16"/>
    <p:sldId id="1045" r:id="rId17"/>
    <p:sldId id="301" r:id="rId18"/>
    <p:sldId id="1032" r:id="rId19"/>
    <p:sldId id="1046" r:id="rId20"/>
    <p:sldId id="346" r:id="rId21"/>
    <p:sldId id="445" r:id="rId22"/>
    <p:sldId id="1114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751" autoAdjust="0"/>
    <p:restoredTop sz="94693" autoAdjust="0"/>
  </p:normalViewPr>
  <p:slideViewPr>
    <p:cSldViewPr>
      <p:cViewPr varScale="1">
        <p:scale>
          <a:sx n="79" d="100"/>
          <a:sy n="79" d="100"/>
        </p:scale>
        <p:origin x="156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1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12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05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9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35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44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33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3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9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50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1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5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4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7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8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0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8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6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9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74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19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59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474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737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07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08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72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95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741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3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0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1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1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8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4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56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0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9" Type="http://schemas.openxmlformats.org/officeDocument/2006/relationships/image" Target="../media/image1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38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0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3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B599DD-45D7-4260-A314-F2FE7E44E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02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78239E-679B-46F1-9CC5-E75A3E7BFD8C}"/>
              </a:ext>
            </a:extLst>
          </p:cNvPr>
          <p:cNvSpPr txBox="1"/>
          <p:nvPr/>
        </p:nvSpPr>
        <p:spPr>
          <a:xfrm>
            <a:off x="2286000" y="2952750"/>
            <a:ext cx="6553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XXXII THƯỜNG NIÊN C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AE5ABE-71DC-412D-8BC2-EB7C2990D3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3350"/>
            <a:ext cx="1105509" cy="110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3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"/>
            <a:ext cx="9144000" cy="5143499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KINH TIN KÍNH</a:t>
            </a:r>
          </a:p>
        </p:txBody>
      </p:sp>
    </p:spTree>
    <p:extLst>
      <p:ext uri="{BB962C8B-B14F-4D97-AF65-F5344CB8AC3E}">
        <p14:creationId xmlns:p14="http://schemas.microsoft.com/office/powerpoint/2010/main" val="181779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09550"/>
            <a:ext cx="2022605" cy="3486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38400" y="211455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NGUYỆN TÍN HỮU</a:t>
            </a:r>
          </a:p>
        </p:txBody>
      </p:sp>
    </p:spTree>
    <p:extLst>
      <p:ext uri="{BB962C8B-B14F-4D97-AF65-F5344CB8AC3E}">
        <p14:creationId xmlns:p14="http://schemas.microsoft.com/office/powerpoint/2010/main" val="417667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80871"/>
            <a:ext cx="8382000" cy="4019549"/>
          </a:xfrm>
        </p:spPr>
        <p:txBody>
          <a:bodyPr>
            <a:normAutofit/>
          </a:bodyPr>
          <a:lstStyle/>
          <a:p>
            <a:pPr algn="just"/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Anh em như những viên đá sống động, hãy để Chúa xây dựng anh em nên toà nhà thiêng liêng, nên hàng tư tế thánh.</a:t>
            </a:r>
            <a:endParaRPr lang="vi-VN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F68560-D68F-44CE-911F-84BA0FE54536}"/>
              </a:ext>
            </a:extLst>
          </p:cNvPr>
          <p:cNvSpPr txBox="1"/>
          <p:nvPr/>
        </p:nvSpPr>
        <p:spPr>
          <a:xfrm>
            <a:off x="2514600" y="20955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HIỆP LỄ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8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B599DD-45D7-4260-A314-F2FE7E44E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02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78239E-679B-46F1-9CC5-E75A3E7BFD8C}"/>
              </a:ext>
            </a:extLst>
          </p:cNvPr>
          <p:cNvSpPr txBox="1"/>
          <p:nvPr/>
        </p:nvSpPr>
        <p:spPr>
          <a:xfrm>
            <a:off x="2286000" y="2952750"/>
            <a:ext cx="6553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XXXII THƯỜNG NIÊN C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AE5ABE-71DC-412D-8BC2-EB7C2990D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3350"/>
            <a:ext cx="1105509" cy="110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0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352550"/>
            <a:ext cx="8610600" cy="3076583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Tôi đã thấy thành thánh Giêrusalem mới, tự trời xuống, từ nơi Thiên Chúa: tề chỉnh như tân nương được trang điểm cho tân lang của mình</a:t>
            </a:r>
            <a:endParaRPr lang="vi-VN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0AEBA4-5C49-4FF1-A8EA-8BDAA70DCA94}"/>
              </a:ext>
            </a:extLst>
          </p:cNvPr>
          <p:cNvSpPr txBox="1"/>
          <p:nvPr/>
        </p:nvSpPr>
        <p:spPr>
          <a:xfrm>
            <a:off x="2286000" y="20955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73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381000" y="87142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it-IT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Ed 47, 1-2. 8-9. 12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856" y="3486151"/>
            <a:ext cx="4004082" cy="21593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76200" y="795028"/>
            <a:ext cx="8991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“Tôi đã thấy nước từ bên phải đền thờ chảy ra, và nước ấy chảy đến ai, thì tất cả đều được cứu rỗi”.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140972" y="2734020"/>
            <a:ext cx="88620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Tiên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tri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Êdêkiel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95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br>
              <a:rPr lang="en-US" altLang="en-US" sz="7200" b="1" u="sng" dirty="0">
                <a:solidFill>
                  <a:srgbClr val="FFFF00"/>
                </a:solidFill>
                <a:cs typeface="Times New Roman" pitchFamily="18" charset="0"/>
              </a:rPr>
            </a:br>
            <a:b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endParaRPr lang="en-US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25AF5F-BBC9-4D18-B8B4-00325B9D79C5}"/>
              </a:ext>
            </a:extLst>
          </p:cNvPr>
          <p:cNvSpPr txBox="1"/>
          <p:nvPr/>
        </p:nvSpPr>
        <p:spPr>
          <a:xfrm>
            <a:off x="2857500" y="20955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6911F8-5CF6-4FC3-8A10-83D43FB1CF73}"/>
              </a:ext>
            </a:extLst>
          </p:cNvPr>
          <p:cNvSpPr txBox="1"/>
          <p:nvPr/>
        </p:nvSpPr>
        <p:spPr>
          <a:xfrm>
            <a:off x="381000" y="1083211"/>
            <a:ext cx="8252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Tv 45, 2-3. 5-6. 8-9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7F1DD-782D-49AD-A0C0-72F985A85B17}"/>
              </a:ext>
            </a:extLst>
          </p:cNvPr>
          <p:cNvSpPr txBox="1"/>
          <p:nvPr/>
        </p:nvSpPr>
        <p:spPr>
          <a:xfrm>
            <a:off x="685800" y="1885950"/>
            <a:ext cx="82524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</a:rPr>
              <a:t>Đáp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</a:rPr>
              <a:t>: </a:t>
            </a:r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sz="4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Nước dòng sông làm cho thành Chúa vui mừng, làm hân hoan cung thánh Ðấng Tối Cao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78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372570" y="92849"/>
            <a:ext cx="86783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2: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1 Cr 3, 9b-11. 16-17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90" y="2952750"/>
            <a:ext cx="5103762" cy="26262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109916" y="755388"/>
            <a:ext cx="90172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“Anh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em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là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đền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thờ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của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Thiên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Chúa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”.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228600" y="1441935"/>
            <a:ext cx="85344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Trích thư thứ nhất của Thánh Phaolô Tông đồ gửi tín hữu Côrintô.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948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66750"/>
            <a:ext cx="8534400" cy="3962400"/>
          </a:xfrm>
        </p:spPr>
        <p:txBody>
          <a:bodyPr>
            <a:noAutofit/>
          </a:bodyPr>
          <a:lstStyle/>
          <a:p>
            <a:pPr algn="just"/>
            <a:r>
              <a:rPr lang="en-US" sz="5400" b="1" u="sng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Alleluia-alleluia</a:t>
            </a:r>
            <a:r>
              <a:rPr lang="en-US" b="1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Chúa phán: “Ta đã chọn lựa và thánh hoá nơi này, để danh Ta được hiện diện khắp nơi cho đến muôn đời. –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Alleluia.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5E3580-F9C8-47BF-A7D4-10DC39062D72}"/>
              </a:ext>
            </a:extLst>
          </p:cNvPr>
          <p:cNvSpPr txBox="1"/>
          <p:nvPr/>
        </p:nvSpPr>
        <p:spPr>
          <a:xfrm>
            <a:off x="1447800" y="15341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Alleluia: 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2 Sb 7, 16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B599DD-45D7-4260-A314-F2FE7E44E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02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78239E-679B-46F1-9CC5-E75A3E7BFD8C}"/>
              </a:ext>
            </a:extLst>
          </p:cNvPr>
          <p:cNvSpPr txBox="1"/>
          <p:nvPr/>
        </p:nvSpPr>
        <p:spPr>
          <a:xfrm>
            <a:off x="3733800" y="2876550"/>
            <a:ext cx="5181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3600" b="1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Phúc Âm: Ga 2, 13-22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AE5ABE-71DC-412D-8BC2-EB7C2990D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3350"/>
            <a:ext cx="1105509" cy="110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9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183E6E-1422-D2E3-0249-E66D59F5F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raying with his hands together&#10;&#10;Description automatically generated">
            <a:extLst>
              <a:ext uri="{FF2B5EF4-FFF2-40B4-BE49-F238E27FC236}">
                <a16:creationId xmlns:a16="http://schemas.microsoft.com/office/drawing/2014/main" id="{85AF943B-B4DA-B9FB-E191-596278583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8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258</Words>
  <Application>Microsoft Office PowerPoint</Application>
  <PresentationFormat>On-screen Show (16:9)</PresentationFormat>
  <Paragraphs>30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Arial</vt:lpstr>
      <vt:lpstr>Calibri</vt:lpstr>
      <vt:lpstr>Roboto</vt:lpstr>
      <vt:lpstr>UTM American Sans</vt:lpstr>
      <vt:lpstr>Office Theme</vt:lpstr>
      <vt:lpstr>3_Office Theme</vt:lpstr>
      <vt:lpstr>5_Office Theme</vt:lpstr>
      <vt:lpstr>6_Office Theme</vt:lpstr>
      <vt:lpstr>9_Office Theme</vt:lpstr>
      <vt:lpstr>38_Default Design</vt:lpstr>
      <vt:lpstr>10_Office Theme</vt:lpstr>
      <vt:lpstr>7_Office Theme</vt:lpstr>
      <vt:lpstr>PowerPoint Presentation</vt:lpstr>
      <vt:lpstr>Tôi đã thấy thành thánh Giêrusalem mới, tự trời xuống, từ nơi Thiên Chúa: tề chỉnh như tân nương được trang điểm cho tân lang của mình</vt:lpstr>
      <vt:lpstr> </vt:lpstr>
      <vt:lpstr>PowerPoint Presentation</vt:lpstr>
      <vt:lpstr>  </vt:lpstr>
      <vt:lpstr>PowerPoint Presentation</vt:lpstr>
      <vt:lpstr>Alleluia-alleluia: – Chúa phán: “Ta đã chọn lựa và thánh hoá nơi này, để danh Ta được hiện diện khắp nơi cho đến muôn đời. – Alleluia.</vt:lpstr>
      <vt:lpstr>PowerPoint Presentation</vt:lpstr>
      <vt:lpstr>PowerPoint Presentation</vt:lpstr>
      <vt:lpstr>KINH TIN KÍNH</vt:lpstr>
      <vt:lpstr>PowerPoint Presentation</vt:lpstr>
      <vt:lpstr>PowerPoint Presentation</vt:lpstr>
      <vt:lpstr> Anh em như những viên đá sống động, hãy để Chúa xây dựng anh em nên toà nhà thiêng liêng, nên hàng tư tế thánh.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179</cp:revision>
  <dcterms:created xsi:type="dcterms:W3CDTF">2021-12-05T01:20:54Z</dcterms:created>
  <dcterms:modified xsi:type="dcterms:W3CDTF">2025-10-20T09:07:53Z</dcterms:modified>
</cp:coreProperties>
</file>