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113" r:id="rId16"/>
    <p:sldId id="1045" r:id="rId17"/>
    <p:sldId id="301" r:id="rId18"/>
    <p:sldId id="1032" r:id="rId19"/>
    <p:sldId id="1046" r:id="rId20"/>
    <p:sldId id="346" r:id="rId21"/>
    <p:sldId id="445" r:id="rId22"/>
    <p:sldId id="1114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B599DD-45D7-4260-A314-F2FE7E44E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2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78239E-679B-46F1-9CC5-E75A3E7BFD8C}"/>
              </a:ext>
            </a:extLst>
          </p:cNvPr>
          <p:cNvSpPr txBox="1"/>
          <p:nvPr/>
        </p:nvSpPr>
        <p:spPr>
          <a:xfrm>
            <a:off x="2286000" y="2952750"/>
            <a:ext cx="655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Anh em như những viên đá sống động, hãy để Chúa xây dựng anh em nên toà nhà thiêng liêng, nên hàng tư tế thánh.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B599DD-45D7-4260-A314-F2FE7E44E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2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78239E-679B-46F1-9CC5-E75A3E7BFD8C}"/>
              </a:ext>
            </a:extLst>
          </p:cNvPr>
          <p:cNvSpPr txBox="1"/>
          <p:nvPr/>
        </p:nvSpPr>
        <p:spPr>
          <a:xfrm>
            <a:off x="2286000" y="2952750"/>
            <a:ext cx="6553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Tôi đã thấy thành thánh Giêrusalem mới, tự trời xuống, từ nơi Thiên Chúa: tề chỉnh như tân nương được trang điểm cho tân lang của mình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86000" y="2095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81000" y="87142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it-IT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Ed 47, 1-2. 8-9. 12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56" y="3486151"/>
            <a:ext cx="4004082" cy="21593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76200" y="795028"/>
            <a:ext cx="8991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“Tôi đã thấy nước từ bên phải đền thờ chảy ra, và nước ấy chảy đến ai, thì tất cả đều được cứu rỗi”.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0972" y="2734020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Êdêkiel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45, 2-3. 5-6. 8-9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Nước dòng sông làm cho thành Chúa vui mừng, làm hân hoan cung thánh Ðấng Tối Cao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72570" y="92849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1 Cr 3, 9b-11. 16-17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90" y="2952750"/>
            <a:ext cx="5103762" cy="2626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09916" y="755388"/>
            <a:ext cx="9017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“Anh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đền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thờ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1441935"/>
            <a:ext cx="85344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 thư thứ nhất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Chúa phán: “Ta đã chọn lựa và thánh hoá nơi này, để danh Ta được hiện diện khắp nơi cho đến muôn đời.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15341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2 Sb 7, 16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B599DD-45D7-4260-A314-F2FE7E44E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2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78239E-679B-46F1-9CC5-E75A3E7BFD8C}"/>
              </a:ext>
            </a:extLst>
          </p:cNvPr>
          <p:cNvSpPr txBox="1"/>
          <p:nvPr/>
        </p:nvSpPr>
        <p:spPr>
          <a:xfrm>
            <a:off x="3733800" y="2876550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 Âm: Ga 2, 13-22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AE5ABE-71DC-412D-8BC2-EB7C2990D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258</Words>
  <Application>Microsoft Office PowerPoint</Application>
  <PresentationFormat>On-screen Show (16:9)</PresentationFormat>
  <Paragraphs>30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Arial</vt:lpstr>
      <vt:lpstr>Calibri</vt:lpstr>
      <vt:lpstr>Roboto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Tôi đã thấy thành thánh Giêrusalem mới, tự trời xuống, từ nơi Thiên Chúa: tề chỉnh như tân nương được trang điểm cho tân lang của mình</vt:lpstr>
      <vt:lpstr> </vt:lpstr>
      <vt:lpstr>PowerPoint Presentation</vt:lpstr>
      <vt:lpstr>  </vt:lpstr>
      <vt:lpstr>PowerPoint Presentation</vt:lpstr>
      <vt:lpstr>Alleluia-alleluia: – Chúa phán: “Ta đã chọn lựa và thánh hoá nơi này, để danh Ta được hiện diện khắp nơi cho đến muôn đời. –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Anh em như những viên đá sống động, hãy để Chúa xây dựng anh em nên toà nhà thiêng liêng, nên hàng tư tế thánh.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179</cp:revision>
  <dcterms:created xsi:type="dcterms:W3CDTF">2021-12-05T01:20:54Z</dcterms:created>
  <dcterms:modified xsi:type="dcterms:W3CDTF">2025-10-20T09:07:53Z</dcterms:modified>
</cp:coreProperties>
</file>