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2" r:id="rId2"/>
    <p:sldMasterId id="2147483716" r:id="rId3"/>
    <p:sldMasterId id="2147483760" r:id="rId4"/>
    <p:sldMasterId id="2147483796" r:id="rId5"/>
    <p:sldMasterId id="2147483840" r:id="rId6"/>
    <p:sldMasterId id="2147483856" r:id="rId7"/>
    <p:sldMasterId id="2147483868" r:id="rId8"/>
  </p:sldMasterIdLst>
  <p:notesMasterIdLst>
    <p:notesMasterId r:id="rId24"/>
  </p:notesMasterIdLst>
  <p:sldIdLst>
    <p:sldId id="268" r:id="rId9"/>
    <p:sldId id="316" r:id="rId10"/>
    <p:sldId id="1015" r:id="rId11"/>
    <p:sldId id="1063" r:id="rId12"/>
    <p:sldId id="1056" r:id="rId13"/>
    <p:sldId id="1065" r:id="rId14"/>
    <p:sldId id="426" r:id="rId15"/>
    <p:sldId id="1117" r:id="rId16"/>
    <p:sldId id="1045" r:id="rId17"/>
    <p:sldId id="301" r:id="rId18"/>
    <p:sldId id="1032" r:id="rId19"/>
    <p:sldId id="1046" r:id="rId20"/>
    <p:sldId id="346" r:id="rId21"/>
    <p:sldId id="445" r:id="rId22"/>
    <p:sldId id="1118" r:id="rId2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751" autoAdjust="0"/>
    <p:restoredTop sz="94693" autoAdjust="0"/>
  </p:normalViewPr>
  <p:slideViewPr>
    <p:cSldViewPr>
      <p:cViewPr varScale="1">
        <p:scale>
          <a:sx n="79" d="100"/>
          <a:sy n="79" d="100"/>
        </p:scale>
        <p:origin x="156" y="48"/>
      </p:cViewPr>
      <p:guideLst>
        <p:guide orient="horz" pos="1620"/>
        <p:guide pos="2880"/>
      </p:guideLst>
    </p:cSldViewPr>
  </p:slideViewPr>
  <p:outlineViewPr>
    <p:cViewPr>
      <p:scale>
        <a:sx n="33" d="100"/>
        <a:sy n="33" d="100"/>
      </p:scale>
      <p:origin x="0" y="1715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EFC896-DBEB-4B2F-A345-24C1E6867C7E}" type="datetimeFigureOut">
              <a:rPr lang="en-US" smtClean="0"/>
              <a:t>10/27/2025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5DAA1B-6C37-4EC5-BBC8-F5F527005C0A}" type="slidenum">
              <a:rPr lang="en-US" smtClean="0"/>
              <a:t>‹#›</a:t>
            </a:fld>
            <a:endParaRPr lang="en-US"/>
          </a:p>
        </p:txBody>
      </p:sp>
    </p:spTree>
    <p:extLst>
      <p:ext uri="{BB962C8B-B14F-4D97-AF65-F5344CB8AC3E}">
        <p14:creationId xmlns:p14="http://schemas.microsoft.com/office/powerpoint/2010/main" val="898161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6</a:t>
            </a:fld>
            <a:endParaRPr lang="en-US"/>
          </a:p>
        </p:txBody>
      </p:sp>
    </p:spTree>
    <p:extLst>
      <p:ext uri="{BB962C8B-B14F-4D97-AF65-F5344CB8AC3E}">
        <p14:creationId xmlns:p14="http://schemas.microsoft.com/office/powerpoint/2010/main" val="3072012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7</a:t>
            </a:fld>
            <a:endParaRPr lang="en-US"/>
          </a:p>
        </p:txBody>
      </p:sp>
    </p:spTree>
    <p:extLst>
      <p:ext uri="{BB962C8B-B14F-4D97-AF65-F5344CB8AC3E}">
        <p14:creationId xmlns:p14="http://schemas.microsoft.com/office/powerpoint/2010/main" val="2809505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t>10/27/2025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4398486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10/27/2025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8346362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10/27/2025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1557881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10/27/2025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39988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10/27/2025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83531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10/27/2025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74457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10/27/2025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03308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10/27/2025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56369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10/27/2025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04921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10/27/2025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85043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10/27/2025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27160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10/27/2025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822094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10/27/2025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97512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10/27/2025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49411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10/27/2025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70751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10/27/2025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917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10/27/2025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53137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10/27/2025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8782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10/27/2025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9847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10/27/2025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823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10/27/2025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6970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10/27/2025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6969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t>10/27/2025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5627006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10/27/2025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14068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10/27/2025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2291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10/27/2025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5400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10/27/2025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7120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10/27/2025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1411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10/27/2025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523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10/27/2025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9040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10/27/2025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2701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10/27/2025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1858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10/27/2025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3936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t>10/27/2025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4130563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10/27/2025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02781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10/27/2025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23540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10/27/2025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9560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10/27/2025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3610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10/27/2025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35187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10/27/2025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2537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10/27/2025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01131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10/27/2025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56054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10/27/2025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8458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C1313-69AC-49C4-9413-EF1B6D3C38B0}" type="datetimeFigureOut">
              <a:rPr lang="en-US" smtClean="0">
                <a:solidFill>
                  <a:prstClr val="black">
                    <a:tint val="75000"/>
                  </a:prstClr>
                </a:solidFill>
              </a:rPr>
              <a:pPr/>
              <a:t>10/27/2025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343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t>10/27/2025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3485120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AC1313-69AC-49C4-9413-EF1B6D3C38B0}" type="datetimeFigureOut">
              <a:rPr lang="en-US" smtClean="0">
                <a:solidFill>
                  <a:prstClr val="black">
                    <a:tint val="75000"/>
                  </a:prstClr>
                </a:solidFill>
              </a:rPr>
              <a:pPr/>
              <a:t>10/27/2025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56450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C1313-69AC-49C4-9413-EF1B6D3C38B0}" type="datetimeFigureOut">
              <a:rPr lang="en-US" smtClean="0">
                <a:solidFill>
                  <a:prstClr val="black">
                    <a:tint val="75000"/>
                  </a:prstClr>
                </a:solidFill>
              </a:rPr>
              <a:pPr/>
              <a:t>10/27/2025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225298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10/27/2025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63819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10/27/2025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89449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10/27/2025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3131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10/27/2025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31822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396830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7469663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6446089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8010846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t>10/27/2025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5758956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7415612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01649601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4140872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10/27/2025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755740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10/27/2025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707194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10/27/2025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94759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10/27/2025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384749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C1313-69AC-49C4-9413-EF1B6D3C38B0}" type="datetimeFigureOut">
              <a:rPr lang="en-US" smtClean="0">
                <a:solidFill>
                  <a:prstClr val="black">
                    <a:tint val="75000"/>
                  </a:prstClr>
                </a:solidFill>
              </a:rPr>
              <a:pPr/>
              <a:t>10/27/2025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127378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AC1313-69AC-49C4-9413-EF1B6D3C38B0}" type="datetimeFigureOut">
              <a:rPr lang="en-US" smtClean="0">
                <a:solidFill>
                  <a:prstClr val="black">
                    <a:tint val="75000"/>
                  </a:prstClr>
                </a:solidFill>
              </a:rPr>
              <a:pPr/>
              <a:t>10/27/2025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723075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C1313-69AC-49C4-9413-EF1B6D3C38B0}" type="datetimeFigureOut">
              <a:rPr lang="en-US" smtClean="0">
                <a:solidFill>
                  <a:prstClr val="black">
                    <a:tint val="75000"/>
                  </a:prstClr>
                </a:solidFill>
              </a:rPr>
              <a:pPr/>
              <a:t>10/27/2025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7611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t>10/27/2025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5966158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10/27/2025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693084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10/27/2025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47721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10/27/2025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756959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10/27/2025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897415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10/27/2025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9599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10/27/2025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00318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10/27/2025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74058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10/27/2025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8978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10/27/2025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99188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10/27/2025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1117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10/27/2025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793209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10/27/2025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60894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10/27/2025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9635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10/27/2025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10405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10/27/2025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75672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10/27/2025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31098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10/27/2025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8459666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58.xml"/><Relationship Id="rId7" Type="http://schemas.openxmlformats.org/officeDocument/2006/relationships/slideLayout" Target="../slideLayouts/slideLayout62.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 Id="rId9" Type="http://schemas.openxmlformats.org/officeDocument/2006/relationships/image" Target="../media/image1.jp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2.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t>10/27/2025</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t>‹#›</a:t>
            </a:fld>
            <a:endParaRPr lang="en-US"/>
          </a:p>
        </p:txBody>
      </p:sp>
    </p:spTree>
    <p:extLst>
      <p:ext uri="{BB962C8B-B14F-4D97-AF65-F5344CB8AC3E}">
        <p14:creationId xmlns:p14="http://schemas.microsoft.com/office/powerpoint/2010/main" val="4172942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10/27/2025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7387915"/>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10/27/2025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85432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10/27/2025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6170677"/>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5AC1313-69AC-49C4-9413-EF1B6D3C38B0}" type="datetimeFigureOut">
              <a:rPr lang="en-US" smtClean="0">
                <a:solidFill>
                  <a:prstClr val="black">
                    <a:tint val="75000"/>
                  </a:prstClr>
                </a:solidFill>
              </a:rPr>
              <a:pPr/>
              <a:t>10/27/2025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3055857"/>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59707691"/>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5000">
              <a:srgbClr val="003300">
                <a:lumMod val="84000"/>
                <a:lumOff val="16000"/>
              </a:srgbClr>
            </a:gs>
            <a:gs pos="8000">
              <a:srgbClr val="9CB86E"/>
            </a:gs>
            <a:gs pos="62000">
              <a:srgbClr val="156B13"/>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5AC1313-69AC-49C4-9413-EF1B6D3C38B0}" type="datetimeFigureOut">
              <a:rPr lang="en-US" smtClean="0">
                <a:solidFill>
                  <a:prstClr val="black">
                    <a:tint val="75000"/>
                  </a:prstClr>
                </a:solidFill>
              </a:rPr>
              <a:pPr/>
              <a:t>10/27/2025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6561823"/>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10/27/2025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2434144"/>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Layout" Target="../slideLayouts/slideLayout74.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3.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3.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6.jpg"/><Relationship Id="rId1" Type="http://schemas.openxmlformats.org/officeDocument/2006/relationships/slideLayout" Target="../slideLayouts/slideLayout7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4AC7CC5-1DEE-4F67-AA00-160D6BBA74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pic>
        <p:nvPicPr>
          <p:cNvPr id="9" name="Picture 8">
            <a:extLst>
              <a:ext uri="{FF2B5EF4-FFF2-40B4-BE49-F238E27FC236}">
                <a16:creationId xmlns:a16="http://schemas.microsoft.com/office/drawing/2014/main" id="{41A790BE-424E-401D-ABE6-F6E26D2C34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133350"/>
            <a:ext cx="1105509" cy="1105509"/>
          </a:xfrm>
          <a:prstGeom prst="rect">
            <a:avLst/>
          </a:prstGeom>
        </p:spPr>
      </p:pic>
      <p:sp>
        <p:nvSpPr>
          <p:cNvPr id="10" name="TextBox 9">
            <a:extLst>
              <a:ext uri="{FF2B5EF4-FFF2-40B4-BE49-F238E27FC236}">
                <a16:creationId xmlns:a16="http://schemas.microsoft.com/office/drawing/2014/main" id="{511CC214-A050-4062-9554-E5CBEC61BE6E}"/>
              </a:ext>
            </a:extLst>
          </p:cNvPr>
          <p:cNvSpPr txBox="1"/>
          <p:nvPr/>
        </p:nvSpPr>
        <p:spPr>
          <a:xfrm>
            <a:off x="2590799" y="125089"/>
            <a:ext cx="6553200" cy="523220"/>
          </a:xfrm>
          <a:prstGeom prst="rect">
            <a:avLst/>
          </a:prstGeom>
          <a:noFill/>
        </p:spPr>
        <p:txBody>
          <a:bodyPr wrap="square">
            <a:spAutoFit/>
          </a:bodyPr>
          <a:lstStyle/>
          <a:p>
            <a:r>
              <a:rPr lang="en-US" sz="2800" b="1" i="0" dirty="0">
                <a:solidFill>
                  <a:srgbClr val="FFFF00"/>
                </a:solidFill>
                <a:effectLst/>
                <a:latin typeface="Arial" panose="020B0604020202020204" pitchFamily="34" charset="0"/>
              </a:rPr>
              <a:t>CHÚA NHẬT XXXIV THƯỜNG NIÊN C</a:t>
            </a:r>
            <a:endParaRPr lang="en-US" sz="2800" b="1" dirty="0">
              <a:solidFill>
                <a:srgbClr val="FFFF00"/>
              </a:solidFill>
            </a:endParaRPr>
          </a:p>
        </p:txBody>
      </p:sp>
    </p:spTree>
    <p:extLst>
      <p:ext uri="{BB962C8B-B14F-4D97-AF65-F5344CB8AC3E}">
        <p14:creationId xmlns:p14="http://schemas.microsoft.com/office/powerpoint/2010/main" val="26401326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817792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1878596"/>
            <a:ext cx="1828799" cy="3264903"/>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4399" y="209550"/>
            <a:ext cx="2022605" cy="348615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3000" y="3774757"/>
            <a:ext cx="2743200" cy="1313307"/>
          </a:xfrm>
          <a:prstGeom prst="rect">
            <a:avLst/>
          </a:prstGeom>
        </p:spPr>
      </p:pic>
      <p:sp>
        <p:nvSpPr>
          <p:cNvPr id="7" name="Rectangle 6"/>
          <p:cNvSpPr/>
          <p:nvPr/>
        </p:nvSpPr>
        <p:spPr>
          <a:xfrm>
            <a:off x="2438400" y="2114550"/>
            <a:ext cx="6248400" cy="707886"/>
          </a:xfrm>
          <a:prstGeom prst="rect">
            <a:avLst/>
          </a:prstGeom>
        </p:spPr>
        <p:txBody>
          <a:bodyPr wrap="square">
            <a:spAutoFit/>
          </a:bodyPr>
          <a:lstStyle/>
          <a:p>
            <a:pPr algn="ctr">
              <a:defRPr/>
            </a:pPr>
            <a:r>
              <a:rPr lang="en-US" sz="4000" b="1" dirty="0">
                <a:solidFill>
                  <a:srgbClr val="FFFF00"/>
                </a:solidFill>
                <a:latin typeface="Arial" panose="020B0604020202020204" pitchFamily="34" charset="0"/>
                <a:cs typeface="Arial" panose="020B0604020202020204" pitchFamily="34" charset="0"/>
              </a:rPr>
              <a:t>LỜI NGUYỆN TÍN HỮU</a:t>
            </a:r>
          </a:p>
        </p:txBody>
      </p:sp>
    </p:spTree>
    <p:extLst>
      <p:ext uri="{BB962C8B-B14F-4D97-AF65-F5344CB8AC3E}">
        <p14:creationId xmlns:p14="http://schemas.microsoft.com/office/powerpoint/2010/main" val="41766704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619514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780871"/>
            <a:ext cx="8382000" cy="4019549"/>
          </a:xfrm>
        </p:spPr>
        <p:txBody>
          <a:bodyPr>
            <a:normAutofit/>
          </a:bodyPr>
          <a:lstStyle/>
          <a:p>
            <a:pPr algn="just"/>
            <a:r>
              <a:rPr lang="en-US" b="1" i="0" dirty="0">
                <a:solidFill>
                  <a:schemeClr val="bg1"/>
                </a:solidFill>
                <a:effectLst/>
                <a:latin typeface="Arial" panose="020B0604020202020204" pitchFamily="34" charset="0"/>
              </a:rPr>
              <a:t> </a:t>
            </a:r>
            <a:r>
              <a:rPr lang="vi-VN" b="1" i="0" dirty="0">
                <a:solidFill>
                  <a:schemeClr val="bg1"/>
                </a:solidFill>
                <a:effectLst/>
                <a:latin typeface="Arial" panose="020B0604020202020204" pitchFamily="34" charset="0"/>
              </a:rPr>
              <a:t>Chúa là vua ngự trị tới muôn đời; Chúa sẽ chúc phúc cho dân Người trong cảnh thái bình.</a:t>
            </a:r>
            <a:endParaRPr lang="vi-VN" b="1" dirty="0">
              <a:solidFill>
                <a:schemeClr val="bg1"/>
              </a:solidFill>
              <a:effectLst/>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D9F68560-D68F-44CE-911F-84BA0FE54536}"/>
              </a:ext>
            </a:extLst>
          </p:cNvPr>
          <p:cNvSpPr txBox="1"/>
          <p:nvPr/>
        </p:nvSpPr>
        <p:spPr>
          <a:xfrm>
            <a:off x="2514600" y="209550"/>
            <a:ext cx="4114800" cy="769441"/>
          </a:xfrm>
          <a:prstGeom prst="rect">
            <a:avLst/>
          </a:prstGeom>
          <a:noFill/>
        </p:spPr>
        <p:txBody>
          <a:bodyPr wrap="square" rtlCol="0">
            <a:spAutoFit/>
          </a:bodyPr>
          <a:lstStyle/>
          <a:p>
            <a:pPr algn="ctr"/>
            <a:r>
              <a:rPr lang="en-US" sz="4400" b="1" dirty="0">
                <a:solidFill>
                  <a:srgbClr val="FFFF00"/>
                </a:solidFill>
                <a:effectLst/>
                <a:latin typeface="Arial" panose="020B0604020202020204" pitchFamily="34" charset="0"/>
                <a:cs typeface="Arial" panose="020B0604020202020204" pitchFamily="34" charset="0"/>
              </a:rPr>
              <a:t>CA HIỆP LỄ</a:t>
            </a:r>
            <a:endParaRPr lang="en-US" sz="4400" dirty="0"/>
          </a:p>
        </p:txBody>
      </p:sp>
    </p:spTree>
    <p:extLst>
      <p:ext uri="{BB962C8B-B14F-4D97-AF65-F5344CB8AC3E}">
        <p14:creationId xmlns:p14="http://schemas.microsoft.com/office/powerpoint/2010/main" val="38798613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8000" b="1" dirty="0">
                <a:solidFill>
                  <a:srgbClr val="FFFF00"/>
                </a:solidFill>
                <a:effectLst/>
                <a:latin typeface="+mj-lt"/>
                <a:cs typeface="Times New Roman" pitchFamily="18" charset="0"/>
              </a:rPr>
              <a:t>Ca </a:t>
            </a:r>
            <a:r>
              <a:rPr lang="en-US" sz="8000" b="1" dirty="0" err="1">
                <a:solidFill>
                  <a:srgbClr val="FFFF00"/>
                </a:solidFill>
                <a:effectLst/>
                <a:latin typeface="+mj-lt"/>
                <a:cs typeface="Times New Roman" pitchFamily="18" charset="0"/>
              </a:rPr>
              <a:t>Kết</a:t>
            </a:r>
            <a:r>
              <a:rPr lang="en-US" sz="8000" b="1" dirty="0">
                <a:solidFill>
                  <a:srgbClr val="FFFF00"/>
                </a:solidFill>
                <a:effectLst/>
                <a:latin typeface="+mj-lt"/>
                <a:cs typeface="Times New Roman" pitchFamily="18" charset="0"/>
              </a:rPr>
              <a:t> </a:t>
            </a:r>
            <a:r>
              <a:rPr lang="en-US" sz="8000" b="1" dirty="0" err="1">
                <a:solidFill>
                  <a:srgbClr val="FFFF00"/>
                </a:solidFill>
                <a:effectLst/>
                <a:latin typeface="+mj-lt"/>
                <a:cs typeface="Times New Roman" pitchFamily="18" charset="0"/>
              </a:rPr>
              <a:t>Lễ</a:t>
            </a:r>
            <a:br>
              <a:rPr lang="en-US" sz="8000" b="0" dirty="0">
                <a:solidFill>
                  <a:srgbClr val="FFFF00"/>
                </a:solidFill>
                <a:effectLst/>
                <a:latin typeface="+mj-lt"/>
                <a:cs typeface="Times New Roman" pitchFamily="18" charset="0"/>
              </a:rPr>
            </a:br>
            <a:endParaRPr lang="vi-VN"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324154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4AC7CC5-1DEE-4F67-AA00-160D6BBA74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pic>
        <p:nvPicPr>
          <p:cNvPr id="9" name="Picture 8">
            <a:extLst>
              <a:ext uri="{FF2B5EF4-FFF2-40B4-BE49-F238E27FC236}">
                <a16:creationId xmlns:a16="http://schemas.microsoft.com/office/drawing/2014/main" id="{41A790BE-424E-401D-ABE6-F6E26D2C34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33350"/>
            <a:ext cx="1105509" cy="1105509"/>
          </a:xfrm>
          <a:prstGeom prst="rect">
            <a:avLst/>
          </a:prstGeom>
        </p:spPr>
      </p:pic>
      <p:sp>
        <p:nvSpPr>
          <p:cNvPr id="10" name="TextBox 9">
            <a:extLst>
              <a:ext uri="{FF2B5EF4-FFF2-40B4-BE49-F238E27FC236}">
                <a16:creationId xmlns:a16="http://schemas.microsoft.com/office/drawing/2014/main" id="{511CC214-A050-4062-9554-E5CBEC61BE6E}"/>
              </a:ext>
            </a:extLst>
          </p:cNvPr>
          <p:cNvSpPr txBox="1"/>
          <p:nvPr/>
        </p:nvSpPr>
        <p:spPr>
          <a:xfrm>
            <a:off x="2590799" y="125089"/>
            <a:ext cx="6553200" cy="523220"/>
          </a:xfrm>
          <a:prstGeom prst="rect">
            <a:avLst/>
          </a:prstGeom>
          <a:noFill/>
        </p:spPr>
        <p:txBody>
          <a:bodyPr wrap="square">
            <a:spAutoFit/>
          </a:bodyPr>
          <a:lstStyle/>
          <a:p>
            <a:r>
              <a:rPr lang="en-US" sz="2800" b="1" i="0" dirty="0">
                <a:solidFill>
                  <a:srgbClr val="FFFF00"/>
                </a:solidFill>
                <a:effectLst/>
                <a:latin typeface="Arial" panose="020B0604020202020204" pitchFamily="34" charset="0"/>
              </a:rPr>
              <a:t>CHÚA NHẬT XXXIV THƯỜNG NIÊN C</a:t>
            </a:r>
            <a:endParaRPr lang="en-US" sz="2800" b="1" dirty="0">
              <a:solidFill>
                <a:srgbClr val="FFFF00"/>
              </a:solidFill>
            </a:endParaRPr>
          </a:p>
        </p:txBody>
      </p:sp>
    </p:spTree>
    <p:extLst>
      <p:ext uri="{BB962C8B-B14F-4D97-AF65-F5344CB8AC3E}">
        <p14:creationId xmlns:p14="http://schemas.microsoft.com/office/powerpoint/2010/main" val="3728676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352550"/>
            <a:ext cx="8610600" cy="3076583"/>
          </a:xfrm>
        </p:spPr>
        <p:txBody>
          <a:bodyPr>
            <a:noAutofit/>
          </a:bodyPr>
          <a:lstStyle/>
          <a:p>
            <a:pPr algn="just"/>
            <a:r>
              <a:rPr lang="vi-VN" sz="4000" b="1" i="0" dirty="0">
                <a:solidFill>
                  <a:schemeClr val="bg1"/>
                </a:solidFill>
                <a:effectLst/>
                <a:latin typeface="Arial" panose="020B0604020202020204" pitchFamily="34" charset="0"/>
              </a:rPr>
              <a:t>Con chiên bị giết, xứng đáng lãnh nhận quyền năng, thiên tính, không ngoan, sức mạnh, danh dự, vinh quangvà chúc tụng. Nguyện cho Người được vinh quang và vương quốc Người tồn tại đến muôn đời.</a:t>
            </a:r>
            <a:endParaRPr lang="vi-VN" sz="4000" b="1" dirty="0">
              <a:solidFill>
                <a:schemeClr val="bg1"/>
              </a:solidFill>
              <a:effectLst/>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0B0AEBA4-5C49-4FF1-A8EA-8BDAA70DCA94}"/>
              </a:ext>
            </a:extLst>
          </p:cNvPr>
          <p:cNvSpPr txBox="1"/>
          <p:nvPr/>
        </p:nvSpPr>
        <p:spPr>
          <a:xfrm>
            <a:off x="2667000" y="-843"/>
            <a:ext cx="4343400" cy="830997"/>
          </a:xfrm>
          <a:prstGeom prst="rect">
            <a:avLst/>
          </a:prstGeom>
          <a:noFill/>
        </p:spPr>
        <p:txBody>
          <a:bodyPr wrap="square" rtlCol="0">
            <a:spAutoFit/>
          </a:bodyPr>
          <a:lstStyle/>
          <a:p>
            <a:r>
              <a:rPr lang="en-US" sz="4800" b="1" dirty="0">
                <a:solidFill>
                  <a:srgbClr val="FFFF00"/>
                </a:solidFill>
                <a:effectLst/>
                <a:latin typeface="Arial" panose="020B0604020202020204" pitchFamily="34" charset="0"/>
                <a:cs typeface="Arial" panose="020B0604020202020204" pitchFamily="34" charset="0"/>
              </a:rPr>
              <a:t>Ca </a:t>
            </a:r>
            <a:r>
              <a:rPr lang="en-US" sz="4800" b="1" dirty="0" err="1">
                <a:solidFill>
                  <a:srgbClr val="FFFF00"/>
                </a:solidFill>
                <a:effectLst/>
                <a:latin typeface="Arial" panose="020B0604020202020204" pitchFamily="34" charset="0"/>
                <a:cs typeface="Arial" panose="020B0604020202020204" pitchFamily="34" charset="0"/>
              </a:rPr>
              <a:t>Nhập</a:t>
            </a:r>
            <a:r>
              <a:rPr lang="en-US" sz="4800" b="1" dirty="0">
                <a:solidFill>
                  <a:srgbClr val="FFFF00"/>
                </a:solidFill>
                <a:effectLst/>
                <a:latin typeface="Arial" panose="020B0604020202020204" pitchFamily="34" charset="0"/>
                <a:cs typeface="Arial" panose="020B0604020202020204" pitchFamily="34" charset="0"/>
              </a:rPr>
              <a:t> </a:t>
            </a:r>
            <a:r>
              <a:rPr lang="en-US" sz="4800" b="1" dirty="0" err="1">
                <a:solidFill>
                  <a:srgbClr val="FFFF00"/>
                </a:solidFill>
                <a:effectLst/>
                <a:latin typeface="Arial" panose="020B0604020202020204" pitchFamily="34" charset="0"/>
                <a:cs typeface="Arial" panose="020B0604020202020204" pitchFamily="34" charset="0"/>
              </a:rPr>
              <a:t>Lễ</a:t>
            </a:r>
            <a:endParaRPr lang="en-US" sz="4800" dirty="0"/>
          </a:p>
        </p:txBody>
      </p:sp>
    </p:spTree>
    <p:extLst>
      <p:ext uri="{BB962C8B-B14F-4D97-AF65-F5344CB8AC3E}">
        <p14:creationId xmlns:p14="http://schemas.microsoft.com/office/powerpoint/2010/main" val="14126717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3467323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6878C9-76C9-FA44-2D27-3E14DE32C1B7}"/>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44CF4DF7-EE09-482B-8183-69B101CCE8B0}"/>
              </a:ext>
            </a:extLst>
          </p:cNvPr>
          <p:cNvSpPr txBox="1"/>
          <p:nvPr/>
        </p:nvSpPr>
        <p:spPr>
          <a:xfrm>
            <a:off x="381000" y="87142"/>
            <a:ext cx="8229600" cy="707886"/>
          </a:xfrm>
          <a:prstGeom prst="rect">
            <a:avLst/>
          </a:prstGeom>
          <a:noFill/>
        </p:spPr>
        <p:txBody>
          <a:bodyPr wrap="square">
            <a:spAutoFit/>
          </a:bodyPr>
          <a:lstStyle/>
          <a:p>
            <a:pPr algn="ctr"/>
            <a:r>
              <a:rPr lang="en-US" sz="4000" b="1" dirty="0" err="1">
                <a:solidFill>
                  <a:srgbClr val="FFFF00"/>
                </a:solidFill>
                <a:latin typeface="Arial" panose="020B0604020202020204" pitchFamily="34" charset="0"/>
              </a:rPr>
              <a:t>Bài</a:t>
            </a:r>
            <a:r>
              <a:rPr lang="en-US" sz="4000" b="1" dirty="0">
                <a:solidFill>
                  <a:srgbClr val="FFFF00"/>
                </a:solidFill>
                <a:latin typeface="Arial" panose="020B0604020202020204" pitchFamily="34" charset="0"/>
              </a:rPr>
              <a:t> </a:t>
            </a:r>
            <a:r>
              <a:rPr lang="en-US" sz="4000" b="1" dirty="0" err="1">
                <a:solidFill>
                  <a:srgbClr val="FFFF00"/>
                </a:solidFill>
                <a:latin typeface="Arial" panose="020B0604020202020204" pitchFamily="34" charset="0"/>
              </a:rPr>
              <a:t>Đọc</a:t>
            </a:r>
            <a:r>
              <a:rPr lang="en-US" sz="4000" b="1" dirty="0">
                <a:solidFill>
                  <a:srgbClr val="FFFF00"/>
                </a:solidFill>
                <a:latin typeface="Arial" panose="020B0604020202020204" pitchFamily="34" charset="0"/>
              </a:rPr>
              <a:t> 1: </a:t>
            </a:r>
            <a:r>
              <a:rPr lang="en-US" sz="4000" b="0" i="0" dirty="0">
                <a:solidFill>
                  <a:schemeClr val="bg1"/>
                </a:solidFill>
                <a:effectLst/>
                <a:latin typeface="Arial" panose="020B0604020202020204" pitchFamily="34" charset="0"/>
              </a:rPr>
              <a:t>2 </a:t>
            </a:r>
            <a:r>
              <a:rPr lang="en-US" sz="4000" b="0" i="0" dirty="0" err="1">
                <a:solidFill>
                  <a:schemeClr val="bg1"/>
                </a:solidFill>
                <a:effectLst/>
                <a:latin typeface="Arial" panose="020B0604020202020204" pitchFamily="34" charset="0"/>
              </a:rPr>
              <a:t>Sm</a:t>
            </a:r>
            <a:r>
              <a:rPr lang="en-US" sz="4000" b="0" i="0" dirty="0">
                <a:solidFill>
                  <a:schemeClr val="bg1"/>
                </a:solidFill>
                <a:effectLst/>
                <a:latin typeface="Arial" panose="020B0604020202020204" pitchFamily="34" charset="0"/>
              </a:rPr>
              <a:t> 5, 1-3</a:t>
            </a:r>
            <a:endParaRPr lang="en-US" sz="4000" dirty="0">
              <a:solidFill>
                <a:schemeClr val="bg1"/>
              </a:solidFill>
            </a:endParaRPr>
          </a:p>
        </p:txBody>
      </p:sp>
      <p:pic>
        <p:nvPicPr>
          <p:cNvPr id="8" name="Picture 7">
            <a:extLst>
              <a:ext uri="{FF2B5EF4-FFF2-40B4-BE49-F238E27FC236}">
                <a16:creationId xmlns:a16="http://schemas.microsoft.com/office/drawing/2014/main" id="{F2410B25-C385-43E7-958B-03F48D6A64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7777" y="2952750"/>
            <a:ext cx="4993161" cy="2692765"/>
          </a:xfrm>
          <a:prstGeom prst="rect">
            <a:avLst/>
          </a:prstGeom>
        </p:spPr>
      </p:pic>
      <p:sp>
        <p:nvSpPr>
          <p:cNvPr id="10" name="TextBox 9">
            <a:extLst>
              <a:ext uri="{FF2B5EF4-FFF2-40B4-BE49-F238E27FC236}">
                <a16:creationId xmlns:a16="http://schemas.microsoft.com/office/drawing/2014/main" id="{4E615AF0-4117-408C-B7B7-2083B2CCA744}"/>
              </a:ext>
            </a:extLst>
          </p:cNvPr>
          <p:cNvSpPr txBox="1"/>
          <p:nvPr/>
        </p:nvSpPr>
        <p:spPr>
          <a:xfrm>
            <a:off x="76200" y="795028"/>
            <a:ext cx="8991600" cy="1323439"/>
          </a:xfrm>
          <a:prstGeom prst="rect">
            <a:avLst/>
          </a:prstGeom>
          <a:noFill/>
        </p:spPr>
        <p:txBody>
          <a:bodyPr wrap="square">
            <a:spAutoFit/>
          </a:bodyPr>
          <a:lstStyle/>
          <a:p>
            <a:r>
              <a:rPr lang="en-US" sz="4000" b="1" i="1" dirty="0">
                <a:solidFill>
                  <a:schemeClr val="bg1"/>
                </a:solidFill>
                <a:effectLst/>
                <a:latin typeface="Arial" panose="020B0604020202020204" pitchFamily="34" charset="0"/>
              </a:rPr>
              <a:t>“</a:t>
            </a:r>
            <a:r>
              <a:rPr lang="en-US" sz="4000" b="1" i="1" dirty="0" err="1">
                <a:solidFill>
                  <a:schemeClr val="bg1"/>
                </a:solidFill>
                <a:effectLst/>
                <a:latin typeface="Arial" panose="020B0604020202020204" pitchFamily="34" charset="0"/>
              </a:rPr>
              <a:t>Họ</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xức</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dầu</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phong</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Ðavít</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làm</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vua</a:t>
            </a:r>
            <a:r>
              <a:rPr lang="en-US" sz="4000" b="1" i="1" dirty="0">
                <a:solidFill>
                  <a:schemeClr val="bg1"/>
                </a:solidFill>
                <a:effectLst/>
                <a:latin typeface="Arial" panose="020B0604020202020204" pitchFamily="34" charset="0"/>
              </a:rPr>
              <a:t> Israel”.</a:t>
            </a:r>
            <a:endParaRPr lang="en-US" sz="4000" b="1" dirty="0">
              <a:solidFill>
                <a:schemeClr val="bg1"/>
              </a:solidFill>
            </a:endParaRPr>
          </a:p>
        </p:txBody>
      </p:sp>
      <p:sp>
        <p:nvSpPr>
          <p:cNvPr id="12" name="TextBox 11">
            <a:extLst>
              <a:ext uri="{FF2B5EF4-FFF2-40B4-BE49-F238E27FC236}">
                <a16:creationId xmlns:a16="http://schemas.microsoft.com/office/drawing/2014/main" id="{5C9E6B1C-B8EA-4103-A465-CCD23111C888}"/>
              </a:ext>
            </a:extLst>
          </p:cNvPr>
          <p:cNvSpPr txBox="1"/>
          <p:nvPr/>
        </p:nvSpPr>
        <p:spPr>
          <a:xfrm>
            <a:off x="51924" y="2135570"/>
            <a:ext cx="8862056" cy="707886"/>
          </a:xfrm>
          <a:prstGeom prst="rect">
            <a:avLst/>
          </a:prstGeom>
          <a:noFill/>
        </p:spPr>
        <p:txBody>
          <a:bodyPr wrap="square">
            <a:spAutoFit/>
          </a:bodyPr>
          <a:lstStyle/>
          <a:p>
            <a:r>
              <a:rPr lang="en-US" sz="4000" b="0" i="0" dirty="0" err="1">
                <a:solidFill>
                  <a:schemeClr val="bg1"/>
                </a:solidFill>
                <a:effectLst/>
                <a:latin typeface="Arial" panose="020B0604020202020204" pitchFamily="34" charset="0"/>
              </a:rPr>
              <a:t>Trích</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sách</a:t>
            </a:r>
            <a:r>
              <a:rPr lang="en-US" sz="4000" b="0" i="0" dirty="0">
                <a:solidFill>
                  <a:schemeClr val="bg1"/>
                </a:solidFill>
                <a:effectLst/>
                <a:latin typeface="Arial" panose="020B0604020202020204" pitchFamily="34" charset="0"/>
              </a:rPr>
              <a:t> Samuel </a:t>
            </a:r>
            <a:r>
              <a:rPr lang="en-US" sz="4000" b="0" i="0" dirty="0" err="1">
                <a:solidFill>
                  <a:schemeClr val="bg1"/>
                </a:solidFill>
                <a:effectLst/>
                <a:latin typeface="Arial" panose="020B0604020202020204" pitchFamily="34" charset="0"/>
              </a:rPr>
              <a:t>quyển</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thứ</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hai</a:t>
            </a:r>
            <a:r>
              <a:rPr lang="en-US" sz="4000" b="0" i="0" dirty="0">
                <a:solidFill>
                  <a:schemeClr val="bg1"/>
                </a:solidFill>
                <a:effectLst/>
                <a:latin typeface="Arial" panose="020B0604020202020204" pitchFamily="34" charset="0"/>
              </a:rPr>
              <a:t>.</a:t>
            </a:r>
            <a:endParaRPr lang="en-US" sz="4000" dirty="0">
              <a:solidFill>
                <a:schemeClr val="bg1"/>
              </a:solidFill>
            </a:endParaRPr>
          </a:p>
        </p:txBody>
      </p:sp>
    </p:spTree>
    <p:extLst>
      <p:ext uri="{BB962C8B-B14F-4D97-AF65-F5344CB8AC3E}">
        <p14:creationId xmlns:p14="http://schemas.microsoft.com/office/powerpoint/2010/main" val="95795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br>
              <a:rPr lang="en-US" altLang="en-US" sz="7200" b="1" u="sng" dirty="0">
                <a:solidFill>
                  <a:srgbClr val="FFFF00"/>
                </a:solidFill>
                <a:cs typeface="Times New Roman" pitchFamily="18" charset="0"/>
              </a:rPr>
            </a:br>
            <a:br>
              <a:rPr lang="en-US" sz="4000" b="0" i="0" dirty="0">
                <a:solidFill>
                  <a:schemeClr val="bg1"/>
                </a:solidFill>
                <a:effectLst/>
                <a:latin typeface="Arial" panose="020B0604020202020204" pitchFamily="34" charset="0"/>
              </a:rPr>
            </a:br>
            <a:endParaRPr lang="en-US" b="1" dirty="0">
              <a:solidFill>
                <a:schemeClr val="bg1"/>
              </a:solidFill>
              <a:effectLst/>
              <a:latin typeface="+mj-lt"/>
              <a:cs typeface="Times New Roman" pitchFamily="18" charset="0"/>
            </a:endParaRPr>
          </a:p>
        </p:txBody>
      </p:sp>
      <p:sp>
        <p:nvSpPr>
          <p:cNvPr id="3" name="TextBox 2">
            <a:extLst>
              <a:ext uri="{FF2B5EF4-FFF2-40B4-BE49-F238E27FC236}">
                <a16:creationId xmlns:a16="http://schemas.microsoft.com/office/drawing/2014/main" id="{3D25AF5F-BBC9-4D18-B8B4-00325B9D79C5}"/>
              </a:ext>
            </a:extLst>
          </p:cNvPr>
          <p:cNvSpPr txBox="1"/>
          <p:nvPr/>
        </p:nvSpPr>
        <p:spPr>
          <a:xfrm>
            <a:off x="2857500" y="209550"/>
            <a:ext cx="3429000" cy="830997"/>
          </a:xfrm>
          <a:prstGeom prst="rect">
            <a:avLst/>
          </a:prstGeom>
          <a:noFill/>
        </p:spPr>
        <p:txBody>
          <a:bodyPr wrap="square" rtlCol="0">
            <a:spAutoFit/>
          </a:bodyPr>
          <a:lstStyle/>
          <a:p>
            <a:pPr algn="ctr"/>
            <a:r>
              <a:rPr lang="en-US" sz="4800" b="1" dirty="0" err="1">
                <a:solidFill>
                  <a:srgbClr val="FFFF00"/>
                </a:solidFill>
                <a:latin typeface="Arial" panose="020B0604020202020204" pitchFamily="34" charset="0"/>
                <a:cs typeface="Arial" panose="020B0604020202020204" pitchFamily="34" charset="0"/>
              </a:rPr>
              <a:t>Đáp</a:t>
            </a:r>
            <a:r>
              <a:rPr lang="en-US" sz="4800" b="1" dirty="0">
                <a:solidFill>
                  <a:srgbClr val="FFFF00"/>
                </a:solidFill>
                <a:latin typeface="Arial" panose="020B0604020202020204" pitchFamily="34" charset="0"/>
                <a:cs typeface="Arial" panose="020B0604020202020204" pitchFamily="34" charset="0"/>
              </a:rPr>
              <a:t> Ca:</a:t>
            </a:r>
          </a:p>
        </p:txBody>
      </p:sp>
      <p:sp>
        <p:nvSpPr>
          <p:cNvPr id="4" name="TextBox 3">
            <a:extLst>
              <a:ext uri="{FF2B5EF4-FFF2-40B4-BE49-F238E27FC236}">
                <a16:creationId xmlns:a16="http://schemas.microsoft.com/office/drawing/2014/main" id="{5B6911F8-5CF6-4FC3-8A10-83D43FB1CF73}"/>
              </a:ext>
            </a:extLst>
          </p:cNvPr>
          <p:cNvSpPr txBox="1"/>
          <p:nvPr/>
        </p:nvSpPr>
        <p:spPr>
          <a:xfrm>
            <a:off x="381000" y="1083211"/>
            <a:ext cx="8252460" cy="707886"/>
          </a:xfrm>
          <a:prstGeom prst="rect">
            <a:avLst/>
          </a:prstGeom>
          <a:noFill/>
        </p:spPr>
        <p:txBody>
          <a:bodyPr wrap="square" rtlCol="0">
            <a:spAutoFit/>
          </a:bodyPr>
          <a:lstStyle/>
          <a:p>
            <a:pPr algn="ctr"/>
            <a:r>
              <a:rPr lang="da-DK" sz="4000" b="0" i="0" dirty="0">
                <a:solidFill>
                  <a:schemeClr val="bg1"/>
                </a:solidFill>
                <a:effectLst/>
                <a:latin typeface="Arial" panose="020B0604020202020204" pitchFamily="34" charset="0"/>
              </a:rPr>
              <a:t>Tv 121, 1-2. 3-4a. 4b-5</a:t>
            </a:r>
            <a:endParaRPr lang="en-US" sz="4000" dirty="0">
              <a:solidFill>
                <a:schemeClr val="bg1"/>
              </a:solidFill>
            </a:endParaRPr>
          </a:p>
        </p:txBody>
      </p:sp>
      <p:sp>
        <p:nvSpPr>
          <p:cNvPr id="5" name="TextBox 4">
            <a:extLst>
              <a:ext uri="{FF2B5EF4-FFF2-40B4-BE49-F238E27FC236}">
                <a16:creationId xmlns:a16="http://schemas.microsoft.com/office/drawing/2014/main" id="{4457F1DD-782D-49AD-A0C0-72F985A85B17}"/>
              </a:ext>
            </a:extLst>
          </p:cNvPr>
          <p:cNvSpPr txBox="1"/>
          <p:nvPr/>
        </p:nvSpPr>
        <p:spPr>
          <a:xfrm>
            <a:off x="685800" y="1885950"/>
            <a:ext cx="8252460" cy="2123658"/>
          </a:xfrm>
          <a:prstGeom prst="rect">
            <a:avLst/>
          </a:prstGeom>
          <a:noFill/>
        </p:spPr>
        <p:txBody>
          <a:bodyPr wrap="square" rtlCol="0">
            <a:spAutoFit/>
          </a:bodyPr>
          <a:lstStyle/>
          <a:p>
            <a:pPr algn="just"/>
            <a:r>
              <a:rPr lang="en-US" sz="4400" b="1" dirty="0" err="1">
                <a:solidFill>
                  <a:schemeClr val="bg1"/>
                </a:solidFill>
                <a:latin typeface="Arial" panose="020B0604020202020204" pitchFamily="34" charset="0"/>
              </a:rPr>
              <a:t>Đáp</a:t>
            </a:r>
            <a:r>
              <a:rPr lang="en-US" sz="4400" b="1" dirty="0">
                <a:solidFill>
                  <a:schemeClr val="bg1"/>
                </a:solidFill>
                <a:latin typeface="Arial" panose="020B0604020202020204" pitchFamily="34" charset="0"/>
              </a:rPr>
              <a:t>: </a:t>
            </a:r>
            <a:r>
              <a:rPr lang="vi-VN" sz="4400" b="1" i="0" dirty="0">
                <a:solidFill>
                  <a:schemeClr val="bg1"/>
                </a:solidFill>
                <a:effectLst/>
                <a:latin typeface="Arial" panose="020B0604020202020204" pitchFamily="34" charset="0"/>
              </a:rPr>
              <a:t>  Tôi vui mừng khi người ta nói với tôi: “Chúng ta sẽ tiến vào nhà Chúa” (c. 1).</a:t>
            </a:r>
            <a:endParaRPr lang="en-US" sz="4400" b="1" dirty="0">
              <a:solidFill>
                <a:schemeClr val="bg1"/>
              </a:solidFill>
            </a:endParaRPr>
          </a:p>
        </p:txBody>
      </p:sp>
    </p:spTree>
    <p:extLst>
      <p:ext uri="{BB962C8B-B14F-4D97-AF65-F5344CB8AC3E}">
        <p14:creationId xmlns:p14="http://schemas.microsoft.com/office/powerpoint/2010/main" val="110478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6878C9-76C9-FA44-2D27-3E14DE32C1B7}"/>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44CF4DF7-EE09-482B-8183-69B101CCE8B0}"/>
              </a:ext>
            </a:extLst>
          </p:cNvPr>
          <p:cNvSpPr txBox="1"/>
          <p:nvPr/>
        </p:nvSpPr>
        <p:spPr>
          <a:xfrm>
            <a:off x="372570" y="92849"/>
            <a:ext cx="8678372" cy="707886"/>
          </a:xfrm>
          <a:prstGeom prst="rect">
            <a:avLst/>
          </a:prstGeom>
          <a:noFill/>
        </p:spPr>
        <p:txBody>
          <a:bodyPr wrap="square">
            <a:spAutoFit/>
          </a:bodyPr>
          <a:lstStyle/>
          <a:p>
            <a:pPr algn="ctr"/>
            <a:r>
              <a:rPr lang="en-US" sz="4000" b="1" dirty="0" err="1">
                <a:solidFill>
                  <a:srgbClr val="FFFF00"/>
                </a:solidFill>
                <a:latin typeface="Arial" panose="020B0604020202020204" pitchFamily="34" charset="0"/>
              </a:rPr>
              <a:t>Bài</a:t>
            </a:r>
            <a:r>
              <a:rPr lang="en-US" sz="4000" b="1" dirty="0">
                <a:solidFill>
                  <a:srgbClr val="FFFF00"/>
                </a:solidFill>
                <a:latin typeface="Arial" panose="020B0604020202020204" pitchFamily="34" charset="0"/>
              </a:rPr>
              <a:t> </a:t>
            </a:r>
            <a:r>
              <a:rPr lang="en-US" sz="4000" b="1" dirty="0" err="1">
                <a:solidFill>
                  <a:srgbClr val="FFFF00"/>
                </a:solidFill>
                <a:latin typeface="Arial" panose="020B0604020202020204" pitchFamily="34" charset="0"/>
              </a:rPr>
              <a:t>Đọc</a:t>
            </a:r>
            <a:r>
              <a:rPr lang="en-US" sz="4000" b="1" dirty="0">
                <a:solidFill>
                  <a:srgbClr val="FFFF00"/>
                </a:solidFill>
                <a:latin typeface="Arial" panose="020B0604020202020204" pitchFamily="34" charset="0"/>
              </a:rPr>
              <a:t> 2: </a:t>
            </a:r>
            <a:r>
              <a:rPr lang="en-US" sz="4000" b="0" i="0" dirty="0">
                <a:solidFill>
                  <a:schemeClr val="bg1"/>
                </a:solidFill>
                <a:effectLst/>
                <a:latin typeface="Arial" panose="020B0604020202020204" pitchFamily="34" charset="0"/>
              </a:rPr>
              <a:t>Cl 1, 12-20</a:t>
            </a:r>
            <a:endParaRPr lang="en-US" sz="4000" dirty="0">
              <a:solidFill>
                <a:schemeClr val="bg1"/>
              </a:solidFill>
            </a:endParaRPr>
          </a:p>
        </p:txBody>
      </p:sp>
      <p:pic>
        <p:nvPicPr>
          <p:cNvPr id="8" name="Picture 7">
            <a:extLst>
              <a:ext uri="{FF2B5EF4-FFF2-40B4-BE49-F238E27FC236}">
                <a16:creationId xmlns:a16="http://schemas.microsoft.com/office/drawing/2014/main" id="{F2410B25-C385-43E7-958B-03F48D6A64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90365" y="3105150"/>
            <a:ext cx="4807587" cy="2473813"/>
          </a:xfrm>
          <a:prstGeom prst="rect">
            <a:avLst/>
          </a:prstGeom>
        </p:spPr>
      </p:pic>
      <p:sp>
        <p:nvSpPr>
          <p:cNvPr id="10" name="TextBox 9">
            <a:extLst>
              <a:ext uri="{FF2B5EF4-FFF2-40B4-BE49-F238E27FC236}">
                <a16:creationId xmlns:a16="http://schemas.microsoft.com/office/drawing/2014/main" id="{4E615AF0-4117-408C-B7B7-2083B2CCA744}"/>
              </a:ext>
            </a:extLst>
          </p:cNvPr>
          <p:cNvSpPr txBox="1"/>
          <p:nvPr/>
        </p:nvSpPr>
        <p:spPr>
          <a:xfrm>
            <a:off x="109916" y="755388"/>
            <a:ext cx="9017225" cy="1323439"/>
          </a:xfrm>
          <a:prstGeom prst="rect">
            <a:avLst/>
          </a:prstGeom>
          <a:noFill/>
        </p:spPr>
        <p:txBody>
          <a:bodyPr wrap="square">
            <a:spAutoFit/>
          </a:bodyPr>
          <a:lstStyle/>
          <a:p>
            <a:r>
              <a:rPr lang="vi-VN" sz="4000" b="1" i="1" dirty="0">
                <a:solidFill>
                  <a:schemeClr val="bg1"/>
                </a:solidFill>
                <a:effectLst/>
                <a:latin typeface="Arial" panose="020B0604020202020204" pitchFamily="34" charset="0"/>
              </a:rPr>
              <a:t>“Người đã đem chúng ta về Nước Con yêu dấu của Người”.</a:t>
            </a:r>
            <a:endParaRPr lang="en-US" sz="4000" b="1" dirty="0">
              <a:solidFill>
                <a:schemeClr val="bg1"/>
              </a:solidFill>
            </a:endParaRPr>
          </a:p>
        </p:txBody>
      </p:sp>
      <p:sp>
        <p:nvSpPr>
          <p:cNvPr id="12" name="TextBox 11">
            <a:extLst>
              <a:ext uri="{FF2B5EF4-FFF2-40B4-BE49-F238E27FC236}">
                <a16:creationId xmlns:a16="http://schemas.microsoft.com/office/drawing/2014/main" id="{5C9E6B1C-B8EA-4103-A465-CCD23111C888}"/>
              </a:ext>
            </a:extLst>
          </p:cNvPr>
          <p:cNvSpPr txBox="1"/>
          <p:nvPr/>
        </p:nvSpPr>
        <p:spPr>
          <a:xfrm>
            <a:off x="363551" y="2078827"/>
            <a:ext cx="8534401" cy="1323439"/>
          </a:xfrm>
          <a:prstGeom prst="rect">
            <a:avLst/>
          </a:prstGeom>
          <a:noFill/>
        </p:spPr>
        <p:txBody>
          <a:bodyPr wrap="square">
            <a:spAutoFit/>
          </a:bodyPr>
          <a:lstStyle/>
          <a:p>
            <a:r>
              <a:rPr lang="vi-VN" sz="4000" b="0" i="0" dirty="0">
                <a:solidFill>
                  <a:schemeClr val="bg1"/>
                </a:solidFill>
                <a:effectLst/>
                <a:latin typeface="Arial" panose="020B0604020202020204" pitchFamily="34" charset="0"/>
              </a:rPr>
              <a:t>Trích thư Thánh Phaolô Tông đồ gửi tín hữu Côlôxê.</a:t>
            </a:r>
            <a:endParaRPr lang="en-US" sz="4000" dirty="0">
              <a:solidFill>
                <a:schemeClr val="bg1"/>
              </a:solidFill>
            </a:endParaRPr>
          </a:p>
        </p:txBody>
      </p:sp>
    </p:spTree>
    <p:extLst>
      <p:ext uri="{BB962C8B-B14F-4D97-AF65-F5344CB8AC3E}">
        <p14:creationId xmlns:p14="http://schemas.microsoft.com/office/powerpoint/2010/main" val="4275948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666750"/>
            <a:ext cx="8534400" cy="3962400"/>
          </a:xfrm>
        </p:spPr>
        <p:txBody>
          <a:bodyPr>
            <a:noAutofit/>
          </a:bodyPr>
          <a:lstStyle/>
          <a:p>
            <a:pPr algn="just"/>
            <a:r>
              <a:rPr lang="en-US" sz="5400" b="1" u="sng" dirty="0">
                <a:solidFill>
                  <a:srgbClr val="FFFF00"/>
                </a:solidFill>
                <a:effectLst/>
                <a:latin typeface="+mj-lt"/>
                <a:cs typeface="Times New Roman" pitchFamily="18" charset="0"/>
              </a:rPr>
              <a:t>Alleluia-alleluia</a:t>
            </a:r>
            <a:r>
              <a:rPr lang="en-US" b="1" u="sng" dirty="0">
                <a:solidFill>
                  <a:srgbClr val="FFFF00"/>
                </a:solidFill>
                <a:effectLst/>
                <a:latin typeface="Arial" panose="020B0604020202020204" pitchFamily="34" charset="0"/>
                <a:cs typeface="Arial" panose="020B0604020202020204" pitchFamily="34" charset="0"/>
              </a:rPr>
              <a:t>:</a:t>
            </a:r>
            <a:r>
              <a:rPr lang="vi-VN" b="0" i="0" dirty="0">
                <a:solidFill>
                  <a:srgbClr val="333333"/>
                </a:solidFill>
                <a:effectLst/>
                <a:latin typeface="arial" panose="020B0604020202020204" pitchFamily="34" charset="0"/>
              </a:rPr>
              <a:t> </a:t>
            </a:r>
            <a:r>
              <a:rPr lang="vi-VN" b="1" i="0" dirty="0">
                <a:solidFill>
                  <a:schemeClr val="bg1"/>
                </a:solidFill>
                <a:effectLst/>
                <a:latin typeface="Arial" panose="020B0604020202020204" pitchFamily="34" charset="0"/>
              </a:rPr>
              <a:t>– Chúc tụng Ðấng nhân danh Chúa mà đến: chúc tụng nước Ðavid tổ phụ chúng ta đã đến. –</a:t>
            </a:r>
            <a:r>
              <a:rPr lang="en-US" b="1" i="0" dirty="0">
                <a:solidFill>
                  <a:schemeClr val="bg1"/>
                </a:solidFill>
                <a:effectLst/>
                <a:latin typeface="Arial" panose="020B0604020202020204" pitchFamily="34" charset="0"/>
              </a:rPr>
              <a:t> </a:t>
            </a:r>
            <a:r>
              <a:rPr lang="en-US" b="1" i="0" dirty="0">
                <a:solidFill>
                  <a:schemeClr val="bg1"/>
                </a:solidFill>
                <a:effectLst/>
                <a:latin typeface="Arial" panose="020B0604020202020204" pitchFamily="34" charset="0"/>
                <a:cs typeface="Arial" panose="020B0604020202020204" pitchFamily="34" charset="0"/>
              </a:rPr>
              <a:t> </a:t>
            </a:r>
            <a:r>
              <a:rPr lang="en-US" b="1" u="sng" dirty="0">
                <a:solidFill>
                  <a:srgbClr val="FFFF00"/>
                </a:solidFill>
                <a:effectLst/>
                <a:latin typeface="Arial" panose="020B0604020202020204" pitchFamily="34" charset="0"/>
                <a:cs typeface="Arial" panose="020B0604020202020204" pitchFamily="34" charset="0"/>
              </a:rPr>
              <a:t>Alleluia.</a:t>
            </a:r>
          </a:p>
        </p:txBody>
      </p:sp>
      <p:sp>
        <p:nvSpPr>
          <p:cNvPr id="3" name="TextBox 2">
            <a:extLst>
              <a:ext uri="{FF2B5EF4-FFF2-40B4-BE49-F238E27FC236}">
                <a16:creationId xmlns:a16="http://schemas.microsoft.com/office/drawing/2014/main" id="{905E3580-F9C8-47BF-A7D4-10DC39062D72}"/>
              </a:ext>
            </a:extLst>
          </p:cNvPr>
          <p:cNvSpPr txBox="1"/>
          <p:nvPr/>
        </p:nvSpPr>
        <p:spPr>
          <a:xfrm>
            <a:off x="1447800" y="15341"/>
            <a:ext cx="6781800" cy="769441"/>
          </a:xfrm>
          <a:prstGeom prst="rect">
            <a:avLst/>
          </a:prstGeom>
          <a:noFill/>
        </p:spPr>
        <p:txBody>
          <a:bodyPr wrap="square" rtlCol="0">
            <a:spAutoFit/>
          </a:bodyPr>
          <a:lstStyle/>
          <a:p>
            <a:r>
              <a:rPr lang="en-US" sz="4400" b="0" i="0" dirty="0">
                <a:solidFill>
                  <a:srgbClr val="FF0000"/>
                </a:solidFill>
                <a:effectLst/>
                <a:latin typeface="Arial" panose="020B0604020202020204" pitchFamily="34" charset="0"/>
              </a:rPr>
              <a:t>Alleluia: </a:t>
            </a:r>
            <a:r>
              <a:rPr lang="en-US" sz="4400" b="0" i="0" dirty="0">
                <a:solidFill>
                  <a:schemeClr val="bg1"/>
                </a:solidFill>
                <a:effectLst/>
                <a:latin typeface="Arial" panose="020B0604020202020204" pitchFamily="34" charset="0"/>
              </a:rPr>
              <a:t>Mc 11, 10</a:t>
            </a:r>
            <a:endParaRPr lang="en-US" sz="4400" dirty="0">
              <a:solidFill>
                <a:schemeClr val="bg1"/>
              </a:solidFill>
            </a:endParaRPr>
          </a:p>
        </p:txBody>
      </p:sp>
    </p:spTree>
    <p:extLst>
      <p:ext uri="{BB962C8B-B14F-4D97-AF65-F5344CB8AC3E}">
        <p14:creationId xmlns:p14="http://schemas.microsoft.com/office/powerpoint/2010/main" val="2715428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4AC7CC5-1DEE-4F67-AA00-160D6BBA74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pic>
        <p:nvPicPr>
          <p:cNvPr id="9" name="Picture 8">
            <a:extLst>
              <a:ext uri="{FF2B5EF4-FFF2-40B4-BE49-F238E27FC236}">
                <a16:creationId xmlns:a16="http://schemas.microsoft.com/office/drawing/2014/main" id="{41A790BE-424E-401D-ABE6-F6E26D2C34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33350"/>
            <a:ext cx="1105509" cy="1105509"/>
          </a:xfrm>
          <a:prstGeom prst="rect">
            <a:avLst/>
          </a:prstGeom>
        </p:spPr>
      </p:pic>
      <p:sp>
        <p:nvSpPr>
          <p:cNvPr id="10" name="TextBox 9">
            <a:extLst>
              <a:ext uri="{FF2B5EF4-FFF2-40B4-BE49-F238E27FC236}">
                <a16:creationId xmlns:a16="http://schemas.microsoft.com/office/drawing/2014/main" id="{511CC214-A050-4062-9554-E5CBEC61BE6E}"/>
              </a:ext>
            </a:extLst>
          </p:cNvPr>
          <p:cNvSpPr txBox="1"/>
          <p:nvPr/>
        </p:nvSpPr>
        <p:spPr>
          <a:xfrm>
            <a:off x="4648200" y="133350"/>
            <a:ext cx="4572001" cy="584775"/>
          </a:xfrm>
          <a:prstGeom prst="rect">
            <a:avLst/>
          </a:prstGeom>
          <a:noFill/>
        </p:spPr>
        <p:txBody>
          <a:bodyPr wrap="square">
            <a:spAutoFit/>
          </a:bodyPr>
          <a:lstStyle/>
          <a:p>
            <a:r>
              <a:rPr lang="en-US" sz="3200" b="1" i="0" dirty="0" err="1">
                <a:solidFill>
                  <a:srgbClr val="FFFF00"/>
                </a:solidFill>
                <a:effectLst/>
                <a:latin typeface="Arial" panose="020B0604020202020204" pitchFamily="34" charset="0"/>
              </a:rPr>
              <a:t>Phúc</a:t>
            </a:r>
            <a:r>
              <a:rPr lang="en-US" sz="3200" b="1" i="0" dirty="0">
                <a:solidFill>
                  <a:srgbClr val="FFFF00"/>
                </a:solidFill>
                <a:effectLst/>
                <a:latin typeface="Arial" panose="020B0604020202020204" pitchFamily="34" charset="0"/>
              </a:rPr>
              <a:t> </a:t>
            </a:r>
            <a:r>
              <a:rPr lang="en-US" sz="3200" b="1" i="0" dirty="0" err="1">
                <a:solidFill>
                  <a:srgbClr val="FFFF00"/>
                </a:solidFill>
                <a:effectLst/>
                <a:latin typeface="Arial" panose="020B0604020202020204" pitchFamily="34" charset="0"/>
              </a:rPr>
              <a:t>Âm</a:t>
            </a:r>
            <a:r>
              <a:rPr lang="en-US" sz="3200" b="1" i="0" dirty="0">
                <a:solidFill>
                  <a:srgbClr val="FFFF00"/>
                </a:solidFill>
                <a:effectLst/>
                <a:latin typeface="Arial" panose="020B0604020202020204" pitchFamily="34" charset="0"/>
              </a:rPr>
              <a:t>: Lc 23, 35-43</a:t>
            </a:r>
            <a:endParaRPr lang="en-US" sz="3200" b="1" dirty="0">
              <a:solidFill>
                <a:srgbClr val="FFFF00"/>
              </a:solidFill>
            </a:endParaRPr>
          </a:p>
        </p:txBody>
      </p:sp>
    </p:spTree>
    <p:extLst>
      <p:ext uri="{BB962C8B-B14F-4D97-AF65-F5344CB8AC3E}">
        <p14:creationId xmlns:p14="http://schemas.microsoft.com/office/powerpoint/2010/main" val="21409887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2183E6E-1422-D2E3-0249-E66D59F5F4D5}"/>
            </a:ext>
          </a:extLst>
        </p:cNvPr>
        <p:cNvGrpSpPr/>
        <p:nvPr/>
      </p:nvGrpSpPr>
      <p:grpSpPr>
        <a:xfrm>
          <a:off x="0" y="0"/>
          <a:ext cx="0" cy="0"/>
          <a:chOff x="0" y="0"/>
          <a:chExt cx="0" cy="0"/>
        </a:xfrm>
      </p:grpSpPr>
      <p:pic>
        <p:nvPicPr>
          <p:cNvPr id="3" name="Picture 2" descr="A person praying with his hands together&#10;&#10;Description automatically generated">
            <a:extLst>
              <a:ext uri="{FF2B5EF4-FFF2-40B4-BE49-F238E27FC236}">
                <a16:creationId xmlns:a16="http://schemas.microsoft.com/office/drawing/2014/main" id="{85AF943B-B4DA-B9FB-E191-596278583F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314807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1238</TotalTime>
  <Words>242</Words>
  <Application>Microsoft Office PowerPoint</Application>
  <PresentationFormat>On-screen Show (16:9)</PresentationFormat>
  <Paragraphs>30</Paragraphs>
  <Slides>15</Slides>
  <Notes>5</Notes>
  <HiddenSlides>0</HiddenSlides>
  <MMClips>0</MMClips>
  <ScaleCrop>false</ScaleCrop>
  <HeadingPairs>
    <vt:vector size="6" baseType="variant">
      <vt:variant>
        <vt:lpstr>Fonts Used</vt:lpstr>
      </vt:variant>
      <vt:variant>
        <vt:i4>4</vt:i4>
      </vt:variant>
      <vt:variant>
        <vt:lpstr>Theme</vt:lpstr>
      </vt:variant>
      <vt:variant>
        <vt:i4>8</vt:i4>
      </vt:variant>
      <vt:variant>
        <vt:lpstr>Slide Titles</vt:lpstr>
      </vt:variant>
      <vt:variant>
        <vt:i4>15</vt:i4>
      </vt:variant>
    </vt:vector>
  </HeadingPairs>
  <TitlesOfParts>
    <vt:vector size="27" baseType="lpstr">
      <vt:lpstr>arial</vt:lpstr>
      <vt:lpstr>arial</vt:lpstr>
      <vt:lpstr>Calibri</vt:lpstr>
      <vt:lpstr>UTM American Sans</vt:lpstr>
      <vt:lpstr>Office Theme</vt:lpstr>
      <vt:lpstr>3_Office Theme</vt:lpstr>
      <vt:lpstr>5_Office Theme</vt:lpstr>
      <vt:lpstr>6_Office Theme</vt:lpstr>
      <vt:lpstr>9_Office Theme</vt:lpstr>
      <vt:lpstr>38_Default Design</vt:lpstr>
      <vt:lpstr>10_Office Theme</vt:lpstr>
      <vt:lpstr>7_Office Theme</vt:lpstr>
      <vt:lpstr>PowerPoint Presentation</vt:lpstr>
      <vt:lpstr>Con chiên bị giết, xứng đáng lãnh nhận quyền năng, thiên tính, không ngoan, sức mạnh, danh dự, vinh quangvà chúc tụng. Nguyện cho Người được vinh quang và vương quốc Người tồn tại đến muôn đời.</vt:lpstr>
      <vt:lpstr> </vt:lpstr>
      <vt:lpstr>PowerPoint Presentation</vt:lpstr>
      <vt:lpstr>  </vt:lpstr>
      <vt:lpstr>PowerPoint Presentation</vt:lpstr>
      <vt:lpstr>Alleluia-alleluia: – Chúc tụng Ðấng nhân danh Chúa mà đến: chúc tụng nước Ðavid tổ phụ chúng ta đã đến. –  Alleluia.</vt:lpstr>
      <vt:lpstr>PowerPoint Presentation</vt:lpstr>
      <vt:lpstr>PowerPoint Presentation</vt:lpstr>
      <vt:lpstr>KINH TIN KÍNH</vt:lpstr>
      <vt:lpstr>PowerPoint Presentation</vt:lpstr>
      <vt:lpstr>PowerPoint Presentation</vt:lpstr>
      <vt:lpstr> Chúa là vua ngự trị tới muôn đời; Chúa sẽ chúc phúc cho dân Người trong cảnh thái bình.</vt:lpstr>
      <vt:lpstr>Ca Kết Lễ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Thánh Vịnh 103 Chúa Giêsu Chịu Phép Rửa Năm C Lm Kim Long</dc:title>
  <dc:creator>Hung Nam</dc:creator>
  <cp:lastModifiedBy>PC</cp:lastModifiedBy>
  <cp:revision>182</cp:revision>
  <dcterms:created xsi:type="dcterms:W3CDTF">2021-12-05T01:20:54Z</dcterms:created>
  <dcterms:modified xsi:type="dcterms:W3CDTF">2025-10-27T10:29:41Z</dcterms:modified>
</cp:coreProperties>
</file>