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7" r:id="rId7"/>
    <p:sldId id="278" r:id="rId8"/>
    <p:sldId id="282" r:id="rId9"/>
    <p:sldId id="283" r:id="rId10"/>
    <p:sldId id="298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3D4D34-265E-4364-994B-4465F21A6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2349596-8327-4372-BEFD-3A19F32109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75576F-6AB6-47F5-905C-21E3945B5C6E}"/>
              </a:ext>
            </a:extLst>
          </p:cNvPr>
          <p:cNvSpPr txBox="1"/>
          <p:nvPr/>
        </p:nvSpPr>
        <p:spPr>
          <a:xfrm>
            <a:off x="3360892" y="3740808"/>
            <a:ext cx="50467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SAU LỄ HIỂN LINH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3D4D34-265E-4364-994B-4465F21A6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2349596-8327-4372-BEFD-3A19F32109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75576F-6AB6-47F5-905C-21E3945B5C6E}"/>
              </a:ext>
            </a:extLst>
          </p:cNvPr>
          <p:cNvSpPr txBox="1"/>
          <p:nvPr/>
        </p:nvSpPr>
        <p:spPr>
          <a:xfrm>
            <a:off x="3360892" y="3740808"/>
            <a:ext cx="50467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SAU LỄ HIỂN LINH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022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Chúc tụng Đấng ngự đến nhân danh Chúa. Đức Chúa là Thượng Đế, Người chiếu tỏa ánh sáng trên chúng ta.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Tình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Yêu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Ga 4, 7-10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9" y="1567650"/>
            <a:ext cx="84683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Thánh Gioan Tông đồ.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304" y="2571750"/>
            <a:ext cx="5170056" cy="2788163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khắp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mặt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thờ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(x. c. 11).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71, 2. 3-4ab. 7-8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Mt 4, 22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Chúa Giêsu rao giảng Tin Mừng nước trời, và chữa lành mọi bệnh hoạn tật nguyền trong dân.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3D4D34-265E-4364-994B-4465F21A6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8" y="157626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2349596-8327-4372-BEFD-3A19F32109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75576F-6AB6-47F5-905C-21E3945B5C6E}"/>
              </a:ext>
            </a:extLst>
          </p:cNvPr>
          <p:cNvSpPr txBox="1"/>
          <p:nvPr/>
        </p:nvSpPr>
        <p:spPr>
          <a:xfrm>
            <a:off x="3360892" y="3740808"/>
            <a:ext cx="50467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6, 34-44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596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83221" y="111288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mực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yêu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mến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sai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chính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mình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mang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phàm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phàm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tội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lỗi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167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57</cp:revision>
  <dcterms:created xsi:type="dcterms:W3CDTF">2018-11-13T15:52:26Z</dcterms:created>
  <dcterms:modified xsi:type="dcterms:W3CDTF">2025-12-29T08:20:20Z</dcterms:modified>
</cp:coreProperties>
</file>