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299" r:id="rId7"/>
    <p:sldId id="278" r:id="rId8"/>
    <p:sldId id="282" r:id="rId9"/>
    <p:sldId id="283" r:id="rId10"/>
    <p:sldId id="300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A0CA330-AEAA-4C32-8A7C-A12C971B4B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032C9A5-CC2E-4C7B-BE0E-186C061A2AA7}"/>
              </a:ext>
            </a:extLst>
          </p:cNvPr>
          <p:cNvSpPr txBox="1"/>
          <p:nvPr/>
        </p:nvSpPr>
        <p:spPr>
          <a:xfrm>
            <a:off x="2346690" y="3303838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1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346B49C-151D-41EE-9BE5-707014D272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0982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A0CA330-AEAA-4C32-8A7C-A12C971B4B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032C9A5-CC2E-4C7B-BE0E-186C061A2AA7}"/>
              </a:ext>
            </a:extLst>
          </p:cNvPr>
          <p:cNvSpPr txBox="1"/>
          <p:nvPr/>
        </p:nvSpPr>
        <p:spPr>
          <a:xfrm>
            <a:off x="2346690" y="3303838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1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346B49C-151D-41EE-9BE5-707014D272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0982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381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042255"/>
            <a:ext cx="8625439" cy="3231654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 đã nhìn thấy Đấng ngự trên ngai cao cả, có vô số Thiên Thần thờ lạy và đồng thanh ca hát rằng: Đây danh hiệu vương quyền Người tồn tại muôn đời.</a:t>
            </a:r>
            <a:endParaRPr lang="en-US" sz="40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11415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766161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nhớ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đến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bà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Anna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bà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sinh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Samuel”.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Sm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1, 9-20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75370" y="2169305"/>
            <a:ext cx="9144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Samuel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quyển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thứ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nhất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1818" y="2885998"/>
            <a:ext cx="4647369" cy="2506283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596523" y="1723153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Tâm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hồn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nhảy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mừng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trong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Sm 2, 1. 4-5. 6-7. 8abcd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24, 4c </a:t>
            </a:r>
            <a:r>
              <a:rPr lang="en-US" sz="44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5a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Lạy Chúa, xin dạy bảo con về lối bước của Chúa và xin hướng dẫn con trong chân lý của Ngài. –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A0CA330-AEAA-4C32-8A7C-A12C971B4B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032C9A5-CC2E-4C7B-BE0E-186C061A2AA7}"/>
              </a:ext>
            </a:extLst>
          </p:cNvPr>
          <p:cNvSpPr txBox="1"/>
          <p:nvPr/>
        </p:nvSpPr>
        <p:spPr>
          <a:xfrm>
            <a:off x="2540899" y="3190549"/>
            <a:ext cx="65059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Mc 1, 21-28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346B49C-151D-41EE-9BE5-707014D272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0982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964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83221" y="1112889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nguồn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mạch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sống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trong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ánh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nhìn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thấy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ánh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</TotalTime>
  <Words>176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Albany</vt:lpstr>
      <vt:lpstr>Arial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59</cp:revision>
  <dcterms:created xsi:type="dcterms:W3CDTF">2018-11-13T15:52:26Z</dcterms:created>
  <dcterms:modified xsi:type="dcterms:W3CDTF">2026-01-05T08:07:57Z</dcterms:modified>
</cp:coreProperties>
</file>