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3" r:id="rId7"/>
    <p:sldId id="278" r:id="rId8"/>
    <p:sldId id="282" r:id="rId9"/>
    <p:sldId id="283" r:id="rId10"/>
    <p:sldId id="30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AA8135-78B1-42F9-88DE-A367CB924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7E19B9-ACFC-467B-8AAD-9D24CA481945}"/>
              </a:ext>
            </a:extLst>
          </p:cNvPr>
          <p:cNvSpPr txBox="1"/>
          <p:nvPr/>
        </p:nvSpPr>
        <p:spPr>
          <a:xfrm>
            <a:off x="1610315" y="319864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C1DCD5-58D1-423C-BDAE-CC151C0FC8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AA8135-78B1-42F9-88DE-A367CB924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7E19B9-ACFC-467B-8AAD-9D24CA481945}"/>
              </a:ext>
            </a:extLst>
          </p:cNvPr>
          <p:cNvSpPr txBox="1"/>
          <p:nvPr/>
        </p:nvSpPr>
        <p:spPr>
          <a:xfrm>
            <a:off x="1610315" y="319864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C1DCD5-58D1-423C-BDAE-CC151C0FC8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55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317109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toàn thể địa cầu thờ lạy và ca khen Chúa, lạy Đấng Tối Cao toàn thể Đất Nước ca khen thánh danh của Ngài.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58908" y="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666349"/>
            <a:ext cx="8640961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“Samuel xức dầu cho Ðavít trước mặt các anh em ngài; và Thánh Thần ngự xuống trên ngài”.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16, 1-13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9" y="3273701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Sa-mu-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en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94797"/>
            <a:ext cx="2656727" cy="143274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gặp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Ðavít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 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88, 20. 21-22. 27-28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8, 12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245836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Chúa phán: “Ta là sự sáng thế gian, ai theo Ta sẽ được ánh sáng ban sự sống”. –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AA8135-78B1-42F9-88DE-A367CB924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7E19B9-ACFC-467B-8AAD-9D24CA481945}"/>
              </a:ext>
            </a:extLst>
          </p:cNvPr>
          <p:cNvSpPr txBox="1"/>
          <p:nvPr/>
        </p:nvSpPr>
        <p:spPr>
          <a:xfrm>
            <a:off x="1610315" y="3198642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Mc 2, 23-28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C1DCD5-58D1-423C-BDAE-CC151C0FC8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88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67037" y="1509921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Các bạn hãy nhìn về Chúa, thì các bạn sẽ vui tươi, và sẽ không hổ ngươi bẽ mặt.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905</TotalTime>
  <Words>171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63</cp:revision>
  <dcterms:created xsi:type="dcterms:W3CDTF">2018-11-13T15:52:26Z</dcterms:created>
  <dcterms:modified xsi:type="dcterms:W3CDTF">2026-01-13T02:43:04Z</dcterms:modified>
</cp:coreProperties>
</file>