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8" r:id="rId11"/>
    <p:sldId id="1046" r:id="rId12"/>
    <p:sldId id="346" r:id="rId13"/>
    <p:sldId id="445" r:id="rId14"/>
    <p:sldId id="109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6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9/23/2025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560384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93687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9/23/2025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9/23/2025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06478AEC-90D8-4BD0-B085-72D12CC99F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80744" y="1202499"/>
            <a:ext cx="6382512" cy="3389376"/>
          </a:xfrm>
        </p:spPr>
      </p:pic>
      <p:pic>
        <p:nvPicPr>
          <p:cNvPr id="15" name="Picture 14">
            <a:extLst>
              <a:ext uri="{FF2B5EF4-FFF2-40B4-BE49-F238E27FC236}">
                <a16:creationId xmlns:a16="http://schemas.microsoft.com/office/drawing/2014/main" id="{7B15D41A-D9CC-4D65-90E3-FA7221454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8" y="0"/>
            <a:ext cx="9147598" cy="5143500"/>
          </a:xfrm>
          <a:prstGeom prst="rect">
            <a:avLst/>
          </a:prstGeom>
        </p:spPr>
      </p:pic>
      <p:sp>
        <p:nvSpPr>
          <p:cNvPr id="16" name="TextBox 15">
            <a:extLst>
              <a:ext uri="{FF2B5EF4-FFF2-40B4-BE49-F238E27FC236}">
                <a16:creationId xmlns:a16="http://schemas.microsoft.com/office/drawing/2014/main" id="{434740B4-A667-4D16-8EF5-C1D0764AE16C}"/>
              </a:ext>
            </a:extLst>
          </p:cNvPr>
          <p:cNvSpPr txBox="1"/>
          <p:nvPr/>
        </p:nvSpPr>
        <p:spPr>
          <a:xfrm>
            <a:off x="2362200" y="140421"/>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XXVI THƯỜNG NIÊN C</a:t>
            </a:r>
            <a:endParaRPr lang="en-US" sz="2800" b="1" dirty="0">
              <a:solidFill>
                <a:srgbClr val="FFFF00"/>
              </a:solidFill>
            </a:endParaRPr>
          </a:p>
        </p:txBody>
      </p:sp>
      <p:pic>
        <p:nvPicPr>
          <p:cNvPr id="17" name="Picture 16">
            <a:extLst>
              <a:ext uri="{FF2B5EF4-FFF2-40B4-BE49-F238E27FC236}">
                <a16:creationId xmlns:a16="http://schemas.microsoft.com/office/drawing/2014/main" id="{F06B510E-19B8-41BE-992D-B670653DD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800" y="66064"/>
            <a:ext cx="1066800" cy="1066800"/>
          </a:xfrm>
          <a:prstGeom prst="rect">
            <a:avLst/>
          </a:prstGeom>
        </p:spPr>
      </p:pic>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06478AEC-90D8-4BD0-B085-72D12CC99F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80744" y="1202499"/>
            <a:ext cx="6382512" cy="3389376"/>
          </a:xfrm>
        </p:spPr>
      </p:pic>
      <p:pic>
        <p:nvPicPr>
          <p:cNvPr id="15" name="Picture 14">
            <a:extLst>
              <a:ext uri="{FF2B5EF4-FFF2-40B4-BE49-F238E27FC236}">
                <a16:creationId xmlns:a16="http://schemas.microsoft.com/office/drawing/2014/main" id="{7B15D41A-D9CC-4D65-90E3-FA7221454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8" y="0"/>
            <a:ext cx="9147598" cy="5143500"/>
          </a:xfrm>
          <a:prstGeom prst="rect">
            <a:avLst/>
          </a:prstGeom>
        </p:spPr>
      </p:pic>
      <p:sp>
        <p:nvSpPr>
          <p:cNvPr id="16" name="TextBox 15">
            <a:extLst>
              <a:ext uri="{FF2B5EF4-FFF2-40B4-BE49-F238E27FC236}">
                <a16:creationId xmlns:a16="http://schemas.microsoft.com/office/drawing/2014/main" id="{434740B4-A667-4D16-8EF5-C1D0764AE16C}"/>
              </a:ext>
            </a:extLst>
          </p:cNvPr>
          <p:cNvSpPr txBox="1"/>
          <p:nvPr/>
        </p:nvSpPr>
        <p:spPr>
          <a:xfrm>
            <a:off x="2362200" y="140421"/>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XXVI THƯỜNG NIÊN C</a:t>
            </a:r>
            <a:endParaRPr lang="en-US" sz="2800" b="1" dirty="0">
              <a:solidFill>
                <a:srgbClr val="FFFF00"/>
              </a:solidFill>
            </a:endParaRPr>
          </a:p>
        </p:txBody>
      </p:sp>
      <p:pic>
        <p:nvPicPr>
          <p:cNvPr id="17" name="Picture 16">
            <a:extLst>
              <a:ext uri="{FF2B5EF4-FFF2-40B4-BE49-F238E27FC236}">
                <a16:creationId xmlns:a16="http://schemas.microsoft.com/office/drawing/2014/main" id="{F06B510E-19B8-41BE-992D-B670653DD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800" y="66064"/>
            <a:ext cx="1066800" cy="1066800"/>
          </a:xfrm>
          <a:prstGeom prst="rect">
            <a:avLst/>
          </a:prstGeom>
        </p:spPr>
      </p:pic>
    </p:spTree>
    <p:extLst>
      <p:ext uri="{BB962C8B-B14F-4D97-AF65-F5344CB8AC3E}">
        <p14:creationId xmlns:p14="http://schemas.microsoft.com/office/powerpoint/2010/main" val="39402622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123950"/>
            <a:ext cx="8801100" cy="3276599"/>
          </a:xfrm>
        </p:spPr>
        <p:txBody>
          <a:bodyPr>
            <a:noAutofit/>
          </a:bodyPr>
          <a:lstStyle/>
          <a:p>
            <a:pPr algn="just"/>
            <a:r>
              <a:rPr lang="vi-VN" sz="3600" b="1" i="0" dirty="0">
                <a:solidFill>
                  <a:schemeClr val="bg1"/>
                </a:solidFill>
                <a:effectLst/>
                <a:latin typeface="Arial" panose="020B0604020202020204" pitchFamily="34" charset="0"/>
              </a:rPr>
              <a:t>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a:t>
            </a:r>
            <a:endParaRPr lang="vi-VN" sz="36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0"/>
            <a:ext cx="4572000" cy="707886"/>
          </a:xfrm>
          <a:prstGeom prst="rect">
            <a:avLst/>
          </a:prstGeom>
          <a:noFill/>
        </p:spPr>
        <p:txBody>
          <a:bodyPr wrap="square">
            <a:spAutoFit/>
          </a:bodyPr>
          <a:lstStyle/>
          <a:p>
            <a:pPr algn="ctr"/>
            <a:r>
              <a:rPr lang="vi-VN" sz="4000" b="1" i="0" dirty="0">
                <a:solidFill>
                  <a:srgbClr val="FFFF00"/>
                </a:solidFill>
                <a:effectLst/>
                <a:latin typeface="Arial" panose="020B0604020202020204" pitchFamily="34" charset="0"/>
              </a:rPr>
              <a:t>Ca nhập lễ</a:t>
            </a:r>
            <a:endParaRPr lang="en-US" sz="40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Dcr</a:t>
            </a:r>
            <a:r>
              <a:rPr lang="en-US" sz="4000" b="0" i="0" dirty="0">
                <a:solidFill>
                  <a:schemeClr val="bg1"/>
                </a:solidFill>
                <a:effectLst/>
                <a:latin typeface="Arial" panose="020B0604020202020204" pitchFamily="34" charset="0"/>
              </a:rPr>
              <a:t> 8, 20-23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105150"/>
            <a:ext cx="4114800" cy="2321279"/>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446550"/>
          </a:xfrm>
          <a:prstGeom prst="rect">
            <a:avLst/>
          </a:prstGeom>
          <a:noFill/>
        </p:spPr>
        <p:txBody>
          <a:bodyPr wrap="square">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Nhiều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dân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tộc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tìm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kiếm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Giêrusalem</a:t>
            </a:r>
            <a:r>
              <a:rPr lang="en-US" sz="4400" b="1" i="1" dirty="0">
                <a:solidFill>
                  <a:schemeClr val="bg1"/>
                </a:solidFill>
                <a:effectLst/>
                <a:latin typeface="Arial" panose="020B0604020202020204" pitchFamily="34" charset="0"/>
              </a:rPr>
              <a:t>”.</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7553" y="2143386"/>
            <a:ext cx="7067463"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Dacaria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733550"/>
            <a:ext cx="7543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cùng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362200" y="1200150"/>
            <a:ext cx="4419600" cy="646331"/>
          </a:xfrm>
          <a:prstGeom prst="rect">
            <a:avLst/>
          </a:prstGeom>
          <a:noFill/>
        </p:spPr>
        <p:txBody>
          <a:bodyPr wrap="square" rtlCol="0">
            <a:spAutoFit/>
          </a:bodyPr>
          <a:lstStyle/>
          <a:p>
            <a:r>
              <a:rPr lang="en-US" sz="3600" b="0" i="0" dirty="0">
                <a:solidFill>
                  <a:schemeClr val="bg1"/>
                </a:solidFill>
                <a:effectLst/>
                <a:latin typeface="Arial" panose="020B0604020202020204" pitchFamily="34" charset="0"/>
              </a:rPr>
              <a:t>Tv 86, 1-3. 4-5. 6-7</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răn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can, </a:t>
            </a:r>
            <a:r>
              <a:rPr lang="en-US" b="1" i="0" dirty="0" err="1">
                <a:solidFill>
                  <a:schemeClr val="bg1"/>
                </a:solidFill>
                <a:effectLst/>
                <a:latin typeface="Arial" panose="020B0604020202020204" pitchFamily="34" charset="0"/>
              </a:rPr>
              <a:t>mệnh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lệnh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sáng</a:t>
            </a:r>
            <a:r>
              <a:rPr lang="en-US" b="1" i="0" dirty="0">
                <a:solidFill>
                  <a:schemeClr val="bg1"/>
                </a:solidFill>
                <a:effectLst/>
                <a:latin typeface="Arial" panose="020B0604020202020204" pitchFamily="34" charset="0"/>
              </a:rPr>
              <a:t> soi con </a:t>
            </a:r>
            <a:r>
              <a:rPr lang="en-US" b="1" i="0" dirty="0" err="1">
                <a:solidFill>
                  <a:schemeClr val="bg1"/>
                </a:solidFill>
                <a:effectLst/>
                <a:latin typeface="Arial" panose="020B0604020202020204" pitchFamily="34" charset="0"/>
              </a:rPr>
              <a:t>mắt</a:t>
            </a:r>
            <a:r>
              <a:rPr lang="en-US" b="1" i="0" dirty="0">
                <a:solidFill>
                  <a:schemeClr val="bg1"/>
                </a:solidFill>
                <a:effectLst/>
                <a:latin typeface="Arial" panose="020B0604020202020204" pitchFamily="34" charset="0"/>
              </a:rPr>
              <a:t>.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3" name="Content Placeholder 12">
            <a:extLst>
              <a:ext uri="{FF2B5EF4-FFF2-40B4-BE49-F238E27FC236}">
                <a16:creationId xmlns:a16="http://schemas.microsoft.com/office/drawing/2014/main" id="{06478AEC-90D8-4BD0-B085-72D12CC99F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80744" y="1202499"/>
            <a:ext cx="6382512" cy="3389376"/>
          </a:xfrm>
        </p:spPr>
      </p:pic>
      <p:pic>
        <p:nvPicPr>
          <p:cNvPr id="15" name="Picture 14">
            <a:extLst>
              <a:ext uri="{FF2B5EF4-FFF2-40B4-BE49-F238E27FC236}">
                <a16:creationId xmlns:a16="http://schemas.microsoft.com/office/drawing/2014/main" id="{7B15D41A-D9CC-4D65-90E3-FA7221454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328"/>
            <a:ext cx="9147598" cy="5143500"/>
          </a:xfrm>
          <a:prstGeom prst="rect">
            <a:avLst/>
          </a:prstGeom>
        </p:spPr>
      </p:pic>
      <p:sp>
        <p:nvSpPr>
          <p:cNvPr id="16" name="TextBox 15">
            <a:extLst>
              <a:ext uri="{FF2B5EF4-FFF2-40B4-BE49-F238E27FC236}">
                <a16:creationId xmlns:a16="http://schemas.microsoft.com/office/drawing/2014/main" id="{434740B4-A667-4D16-8EF5-C1D0764AE16C}"/>
              </a:ext>
            </a:extLst>
          </p:cNvPr>
          <p:cNvSpPr txBox="1"/>
          <p:nvPr/>
        </p:nvSpPr>
        <p:spPr>
          <a:xfrm>
            <a:off x="3657600" y="3417781"/>
            <a:ext cx="39624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9, 51-56</a:t>
            </a:r>
            <a:endParaRPr lang="en-US" sz="2800" b="1" dirty="0">
              <a:solidFill>
                <a:srgbClr val="FFFF00"/>
              </a:solidFill>
            </a:endParaRPr>
          </a:p>
        </p:txBody>
      </p:sp>
      <p:pic>
        <p:nvPicPr>
          <p:cNvPr id="17" name="Picture 16">
            <a:extLst>
              <a:ext uri="{FF2B5EF4-FFF2-40B4-BE49-F238E27FC236}">
                <a16:creationId xmlns:a16="http://schemas.microsoft.com/office/drawing/2014/main" id="{F06B510E-19B8-41BE-992D-B670653DD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800" y="66064"/>
            <a:ext cx="1066800" cy="1066800"/>
          </a:xfrm>
          <a:prstGeom prst="rect">
            <a:avLst/>
          </a:prstGeom>
        </p:spPr>
      </p:pic>
    </p:spTree>
    <p:extLst>
      <p:ext uri="{BB962C8B-B14F-4D97-AF65-F5344CB8AC3E}">
        <p14:creationId xmlns:p14="http://schemas.microsoft.com/office/powerpoint/2010/main" val="30953781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đối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nhớ</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vì</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đó</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điều</a:t>
            </a:r>
            <a:r>
              <a:rPr lang="en-US" b="1" i="0" dirty="0">
                <a:solidFill>
                  <a:schemeClr val="bg1"/>
                </a:solidFill>
                <a:effectLst/>
                <a:latin typeface="Arial" panose="020B0604020202020204" pitchFamily="34" charset="0"/>
              </a:rPr>
              <a:t> an </a:t>
            </a:r>
            <a:r>
              <a:rPr lang="en-US" b="1" i="0" dirty="0" err="1">
                <a:solidFill>
                  <a:schemeClr val="bg1"/>
                </a:solidFill>
                <a:effectLst/>
                <a:latin typeface="Arial" panose="020B0604020202020204" pitchFamily="34" charset="0"/>
              </a:rPr>
              <a:t>ủi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lúc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khốn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khổ</a:t>
            </a:r>
            <a:r>
              <a:rPr lang="en-US" b="1" i="0" dirty="0">
                <a:solidFill>
                  <a:schemeClr val="bg1"/>
                </a:solidFill>
                <a:effectLst/>
                <a:latin typeface="Arial" panose="020B0604020202020204" pitchFamily="34" charset="0"/>
              </a:rPr>
              <a:t>.</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1580</TotalTime>
  <Words>213</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Chúa đã tác tạo mọi sự cho chúng tôi hưởng dùng, Chúa đã xét xử công bình. Vì chúng tôi đã phạm tội và không tuân giữ các giới răn Chúa; nhưng xin Chúa hãy ban cho ban cho danh Chúa được vinh hiển, và xin hãy đối xử với chúng tôi theo lượng từ bi của Chúa.</vt:lpstr>
      <vt:lpstr>PowerPoint Presentation</vt:lpstr>
      <vt:lpstr>Ðáp:  Thiên Chúa ở cùng chúng tôi</vt:lpstr>
      <vt:lpstr>Alleluia, alleluia!  – Lạy Chúa, giới răn Chúa làm hoan lạc tâm can, mệnh lệnh Chúa sáng soi con mắt. – Alleluia.</vt:lpstr>
      <vt:lpstr>PowerPoint Presentation</vt:lpstr>
      <vt:lpstr>PowerPoint Presentation</vt:lpstr>
      <vt:lpstr>Lạy Chúa, đối với tôi tớ Chúa, xin nhớ lại lời Chúa, vì Chúa đã cho tôi hy vọng vào lời Chúa, đó là điều an ủi tôi trong lúc tôi khốn khổ.</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170</cp:revision>
  <dcterms:created xsi:type="dcterms:W3CDTF">2021-12-05T01:20:54Z</dcterms:created>
  <dcterms:modified xsi:type="dcterms:W3CDTF">2025-09-23T02:08:08Z</dcterms:modified>
</cp:coreProperties>
</file>