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4.xml" ContentType="application/vnd.openxmlformats-officedocument.theme+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theme/theme5.xml" ContentType="application/vnd.openxmlformats-officedocument.theme+xml"/>
  <Override PartName="/ppt/theme/theme6.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716" r:id="rId2"/>
    <p:sldMasterId id="2147483760" r:id="rId3"/>
    <p:sldMasterId id="2147483796" r:id="rId4"/>
    <p:sldMasterId id="2147483856" r:id="rId5"/>
  </p:sldMasterIdLst>
  <p:notesMasterIdLst>
    <p:notesMasterId r:id="rId16"/>
  </p:notesMasterIdLst>
  <p:sldIdLst>
    <p:sldId id="1071" r:id="rId6"/>
    <p:sldId id="316" r:id="rId7"/>
    <p:sldId id="1029" r:id="rId8"/>
    <p:sldId id="1056" r:id="rId9"/>
    <p:sldId id="426" r:id="rId10"/>
    <p:sldId id="1098" r:id="rId11"/>
    <p:sldId id="1046" r:id="rId12"/>
    <p:sldId id="346" r:id="rId13"/>
    <p:sldId id="445" r:id="rId14"/>
    <p:sldId id="1099" r:id="rId15"/>
  </p:sldIdLst>
  <p:sldSz cx="9144000" cy="5143500" type="screen16x9"/>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642D"/>
    <a:srgbClr val="009A46"/>
    <a:srgbClr val="003399"/>
    <a:srgbClr val="0033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vertBarState="maximized">
    <p:restoredLeft sz="34587" autoAdjust="0"/>
    <p:restoredTop sz="86370" autoAdjust="0"/>
  </p:normalViewPr>
  <p:slideViewPr>
    <p:cSldViewPr>
      <p:cViewPr varScale="1">
        <p:scale>
          <a:sx n="72" d="100"/>
          <a:sy n="72" d="100"/>
        </p:scale>
        <p:origin x="348" y="68"/>
      </p:cViewPr>
      <p:guideLst>
        <p:guide orient="horz" pos="1620"/>
        <p:guide pos="2880"/>
      </p:guideLst>
    </p:cSldViewPr>
  </p:slideViewPr>
  <p:outlineViewPr>
    <p:cViewPr>
      <p:scale>
        <a:sx n="33" d="100"/>
        <a:sy n="33" d="100"/>
      </p:scale>
      <p:origin x="0" y="17155"/>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viewProps" Target="viewProps.xml"/><Relationship Id="rId3" Type="http://schemas.openxmlformats.org/officeDocument/2006/relationships/slideMaster" Target="slideMasters/slideMaster3.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5.xml"/><Relationship Id="rId15" Type="http://schemas.openxmlformats.org/officeDocument/2006/relationships/slide" Target="slides/slide10.xml"/><Relationship Id="rId10" Type="http://schemas.openxmlformats.org/officeDocument/2006/relationships/slide" Target="slides/slide5.xml"/><Relationship Id="rId19" Type="http://schemas.openxmlformats.org/officeDocument/2006/relationships/theme" Target="theme/theme1.xml"/><Relationship Id="rId4" Type="http://schemas.openxmlformats.org/officeDocument/2006/relationships/slideMaster" Target="slideMasters/slideMaster4.xml"/><Relationship Id="rId9" Type="http://schemas.openxmlformats.org/officeDocument/2006/relationships/slide" Target="slides/slide4.xml"/><Relationship Id="rId14" Type="http://schemas.openxmlformats.org/officeDocument/2006/relationships/slide" Target="slides/slide9.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6.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1EFC896-DBEB-4B2F-A345-24C1E6867C7E}" type="datetimeFigureOut">
              <a:rPr lang="en-US" smtClean="0"/>
              <a:t>9/23/2025</a:t>
            </a:fld>
            <a:endParaRPr 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55DAA1B-6C37-4EC5-BBC8-F5F527005C0A}" type="slidenum">
              <a:rPr lang="en-US" smtClean="0"/>
              <a:t>‹#›</a:t>
            </a:fld>
            <a:endParaRPr lang="en-US"/>
          </a:p>
        </p:txBody>
      </p:sp>
    </p:spTree>
    <p:extLst>
      <p:ext uri="{BB962C8B-B14F-4D97-AF65-F5344CB8AC3E}">
        <p14:creationId xmlns:p14="http://schemas.microsoft.com/office/powerpoint/2010/main" val="89816146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55DAA1B-6C37-4EC5-BBC8-F5F527005C0A}" type="slidenum">
              <a:rPr lang="en-US" smtClean="0"/>
              <a:t>1</a:t>
            </a:fld>
            <a:endParaRPr lang="en-US"/>
          </a:p>
        </p:txBody>
      </p:sp>
    </p:spTree>
    <p:extLst>
      <p:ext uri="{BB962C8B-B14F-4D97-AF65-F5344CB8AC3E}">
        <p14:creationId xmlns:p14="http://schemas.microsoft.com/office/powerpoint/2010/main" val="108641556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D51D5CD-5F53-4A0D-AF6F-7E1CBFB32525}" type="slidenum">
              <a:rPr lang="en-US" smtClean="0">
                <a:solidFill>
                  <a:prstClr val="black"/>
                </a:solidFill>
              </a:rPr>
              <a:pPr/>
              <a:t>2</a:t>
            </a:fld>
            <a:endParaRPr lang="en-US">
              <a:solidFill>
                <a:prstClr val="black"/>
              </a:solidFill>
            </a:endParaRPr>
          </a:p>
        </p:txBody>
      </p:sp>
    </p:spTree>
    <p:extLst>
      <p:ext uri="{BB962C8B-B14F-4D97-AF65-F5344CB8AC3E}">
        <p14:creationId xmlns:p14="http://schemas.microsoft.com/office/powerpoint/2010/main" val="115112490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55DAA1B-6C37-4EC5-BBC8-F5F527005C0A}" type="slidenum">
              <a:rPr lang="en-US" smtClean="0"/>
              <a:t>6</a:t>
            </a:fld>
            <a:endParaRPr lang="en-US"/>
          </a:p>
        </p:txBody>
      </p:sp>
    </p:spTree>
    <p:extLst>
      <p:ext uri="{BB962C8B-B14F-4D97-AF65-F5344CB8AC3E}">
        <p14:creationId xmlns:p14="http://schemas.microsoft.com/office/powerpoint/2010/main" val="56038416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D51D5CD-5F53-4A0D-AF6F-7E1CBFB32525}" type="slidenum">
              <a:rPr lang="en-US" smtClean="0">
                <a:solidFill>
                  <a:prstClr val="black"/>
                </a:solidFill>
              </a:rPr>
              <a:pPr/>
              <a:t>7</a:t>
            </a:fld>
            <a:endParaRPr lang="en-US">
              <a:solidFill>
                <a:prstClr val="black"/>
              </a:solidFill>
            </a:endParaRPr>
          </a:p>
        </p:txBody>
      </p:sp>
    </p:spTree>
    <p:extLst>
      <p:ext uri="{BB962C8B-B14F-4D97-AF65-F5344CB8AC3E}">
        <p14:creationId xmlns:p14="http://schemas.microsoft.com/office/powerpoint/2010/main" val="115112490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D51D5CD-5F53-4A0D-AF6F-7E1CBFB32525}" type="slidenum">
              <a:rPr lang="en-US" smtClean="0">
                <a:solidFill>
                  <a:prstClr val="black"/>
                </a:solidFill>
              </a:rPr>
              <a:pPr/>
              <a:t>8</a:t>
            </a:fld>
            <a:endParaRPr lang="en-US">
              <a:solidFill>
                <a:prstClr val="black"/>
              </a:solidFill>
            </a:endParaRPr>
          </a:p>
        </p:txBody>
      </p:sp>
    </p:spTree>
    <p:extLst>
      <p:ext uri="{BB962C8B-B14F-4D97-AF65-F5344CB8AC3E}">
        <p14:creationId xmlns:p14="http://schemas.microsoft.com/office/powerpoint/2010/main" val="115112490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55DAA1B-6C37-4EC5-BBC8-F5F527005C0A}" type="slidenum">
              <a:rPr lang="en-US" smtClean="0"/>
              <a:t>10</a:t>
            </a:fld>
            <a:endParaRPr lang="en-US"/>
          </a:p>
        </p:txBody>
      </p:sp>
    </p:spTree>
    <p:extLst>
      <p:ext uri="{BB962C8B-B14F-4D97-AF65-F5344CB8AC3E}">
        <p14:creationId xmlns:p14="http://schemas.microsoft.com/office/powerpoint/2010/main" val="19368732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41"/>
            <a:ext cx="7772400" cy="1102519"/>
          </a:xfrm>
        </p:spPr>
        <p:txBody>
          <a:bodyPr/>
          <a:lstStyle/>
          <a:p>
            <a:r>
              <a:rPr lang="en-US"/>
              <a:t>Click to edit Master title style</a:t>
            </a:r>
          </a:p>
        </p:txBody>
      </p:sp>
      <p:sp>
        <p:nvSpPr>
          <p:cNvPr id="3" name="Subtitle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0839A25E-7F15-44F1-94F4-2A12B1BB4C41}" type="datetimeFigureOut">
              <a:rPr lang="en-US" smtClean="0"/>
              <a:t>9/23/2025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8E1B59D-EAE0-479E-86E9-837E6345171E}" type="slidenum">
              <a:rPr lang="en-US" smtClean="0"/>
              <a:t>‹#›</a:t>
            </a:fld>
            <a:endParaRPr lang="en-US"/>
          </a:p>
        </p:txBody>
      </p:sp>
    </p:spTree>
    <p:extLst>
      <p:ext uri="{BB962C8B-B14F-4D97-AF65-F5344CB8AC3E}">
        <p14:creationId xmlns:p14="http://schemas.microsoft.com/office/powerpoint/2010/main" val="1439848607"/>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0839A25E-7F15-44F1-94F4-2A12B1BB4C41}" type="datetimeFigureOut">
              <a:rPr lang="en-US" smtClean="0"/>
              <a:t>9/23/2025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8E1B59D-EAE0-479E-86E9-837E6345171E}" type="slidenum">
              <a:rPr lang="en-US" smtClean="0"/>
              <a:t>‹#›</a:t>
            </a:fld>
            <a:endParaRPr lang="en-US"/>
          </a:p>
        </p:txBody>
      </p:sp>
    </p:spTree>
    <p:extLst>
      <p:ext uri="{BB962C8B-B14F-4D97-AF65-F5344CB8AC3E}">
        <p14:creationId xmlns:p14="http://schemas.microsoft.com/office/powerpoint/2010/main" val="2834636258"/>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5980"/>
            <a:ext cx="2057400" cy="4388644"/>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05980"/>
            <a:ext cx="6019800" cy="438864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0839A25E-7F15-44F1-94F4-2A12B1BB4C41}" type="datetimeFigureOut">
              <a:rPr lang="en-US" smtClean="0"/>
              <a:t>9/23/2025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8E1B59D-EAE0-479E-86E9-837E6345171E}" type="slidenum">
              <a:rPr lang="en-US" smtClean="0"/>
              <a:t>‹#›</a:t>
            </a:fld>
            <a:endParaRPr lang="en-US"/>
          </a:p>
        </p:txBody>
      </p:sp>
    </p:spTree>
    <p:extLst>
      <p:ext uri="{BB962C8B-B14F-4D97-AF65-F5344CB8AC3E}">
        <p14:creationId xmlns:p14="http://schemas.microsoft.com/office/powerpoint/2010/main" val="2155788135"/>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41"/>
            <a:ext cx="7772400" cy="1102519"/>
          </a:xfrm>
        </p:spPr>
        <p:txBody>
          <a:bodyPr/>
          <a:lstStyle/>
          <a:p>
            <a:r>
              <a:rPr lang="en-US"/>
              <a:t>Click to edit Master title style</a:t>
            </a:r>
          </a:p>
        </p:txBody>
      </p:sp>
      <p:sp>
        <p:nvSpPr>
          <p:cNvPr id="3" name="Subtitle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F10200E0-A970-4FED-8B50-6DDD2B09C0EA}" type="datetimeFigureOut">
              <a:rPr lang="en-US" smtClean="0">
                <a:solidFill>
                  <a:prstClr val="black">
                    <a:tint val="75000"/>
                  </a:prstClr>
                </a:solidFill>
              </a:rPr>
              <a:pPr/>
              <a:t>9/23/2025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32091707"/>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10200E0-A970-4FED-8B50-6DDD2B09C0EA}" type="datetimeFigureOut">
              <a:rPr lang="en-US" smtClean="0">
                <a:solidFill>
                  <a:prstClr val="black">
                    <a:tint val="75000"/>
                  </a:prstClr>
                </a:solidFill>
              </a:rPr>
              <a:pPr/>
              <a:t>9/23/2025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85313714"/>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10200E0-A970-4FED-8B50-6DDD2B09C0EA}" type="datetimeFigureOut">
              <a:rPr lang="en-US" smtClean="0">
                <a:solidFill>
                  <a:prstClr val="black">
                    <a:tint val="75000"/>
                  </a:prstClr>
                </a:solidFill>
              </a:rPr>
              <a:pPr/>
              <a:t>9/23/2025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900878241"/>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F10200E0-A970-4FED-8B50-6DDD2B09C0EA}" type="datetimeFigureOut">
              <a:rPr lang="en-US" smtClean="0">
                <a:solidFill>
                  <a:prstClr val="black">
                    <a:tint val="75000"/>
                  </a:prstClr>
                </a:solidFill>
              </a:rPr>
              <a:pPr/>
              <a:t>9/23/2025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297984712"/>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33"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33"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F10200E0-A970-4FED-8B50-6DDD2B09C0EA}" type="datetimeFigureOut">
              <a:rPr lang="en-US" smtClean="0">
                <a:solidFill>
                  <a:prstClr val="black">
                    <a:tint val="75000"/>
                  </a:prstClr>
                </a:solidFill>
              </a:rPr>
              <a:pPr/>
              <a:t>9/23/2025</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67782300"/>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F10200E0-A970-4FED-8B50-6DDD2B09C0EA}" type="datetimeFigureOut">
              <a:rPr lang="en-US" smtClean="0">
                <a:solidFill>
                  <a:prstClr val="black">
                    <a:tint val="75000"/>
                  </a:prstClr>
                </a:solidFill>
              </a:rPr>
              <a:pPr/>
              <a:t>9/23/2025</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611697059"/>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10200E0-A970-4FED-8B50-6DDD2B09C0EA}" type="datetimeFigureOut">
              <a:rPr lang="en-US" smtClean="0">
                <a:solidFill>
                  <a:prstClr val="black">
                    <a:tint val="75000"/>
                  </a:prstClr>
                </a:solidFill>
              </a:rPr>
              <a:pPr/>
              <a:t>9/23/2025</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357696929"/>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19" y="204787"/>
            <a:ext cx="3008313" cy="871538"/>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04810"/>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19" y="1076328"/>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10200E0-A970-4FED-8B50-6DDD2B09C0EA}" type="datetimeFigureOut">
              <a:rPr lang="en-US" smtClean="0">
                <a:solidFill>
                  <a:prstClr val="black">
                    <a:tint val="75000"/>
                  </a:prstClr>
                </a:solidFill>
              </a:rPr>
              <a:pPr/>
              <a:t>9/23/2025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181406887"/>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0839A25E-7F15-44F1-94F4-2A12B1BB4C41}" type="datetimeFigureOut">
              <a:rPr lang="en-US" smtClean="0"/>
              <a:t>9/23/2025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8E1B59D-EAE0-479E-86E9-837E6345171E}" type="slidenum">
              <a:rPr lang="en-US" smtClean="0"/>
              <a:t>‹#›</a:t>
            </a:fld>
            <a:endParaRPr lang="en-US"/>
          </a:p>
        </p:txBody>
      </p:sp>
    </p:spTree>
    <p:extLst>
      <p:ext uri="{BB962C8B-B14F-4D97-AF65-F5344CB8AC3E}">
        <p14:creationId xmlns:p14="http://schemas.microsoft.com/office/powerpoint/2010/main" val="2982209419"/>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1"/>
            <a:ext cx="5486400" cy="425054"/>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4025525"/>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10200E0-A970-4FED-8B50-6DDD2B09C0EA}" type="datetimeFigureOut">
              <a:rPr lang="en-US" smtClean="0">
                <a:solidFill>
                  <a:prstClr val="black">
                    <a:tint val="75000"/>
                  </a:prstClr>
                </a:solidFill>
              </a:rPr>
              <a:pPr/>
              <a:t>9/23/2025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798229153"/>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10200E0-A970-4FED-8B50-6DDD2B09C0EA}" type="datetimeFigureOut">
              <a:rPr lang="en-US" smtClean="0">
                <a:solidFill>
                  <a:prstClr val="black">
                    <a:tint val="75000"/>
                  </a:prstClr>
                </a:solidFill>
              </a:rPr>
              <a:pPr/>
              <a:t>9/23/2025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627540095"/>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5980"/>
            <a:ext cx="2057400" cy="4388644"/>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05980"/>
            <a:ext cx="6019800" cy="438864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10200E0-A970-4FED-8B50-6DDD2B09C0EA}" type="datetimeFigureOut">
              <a:rPr lang="en-US" smtClean="0">
                <a:solidFill>
                  <a:prstClr val="black">
                    <a:tint val="75000"/>
                  </a:prstClr>
                </a:solidFill>
              </a:rPr>
              <a:pPr/>
              <a:t>9/23/2025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245712009"/>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41"/>
            <a:ext cx="7772400" cy="1102519"/>
          </a:xfrm>
        </p:spPr>
        <p:txBody>
          <a:bodyPr/>
          <a:lstStyle/>
          <a:p>
            <a:r>
              <a:rPr lang="en-US"/>
              <a:t>Click to edit Master title style</a:t>
            </a:r>
          </a:p>
        </p:txBody>
      </p:sp>
      <p:sp>
        <p:nvSpPr>
          <p:cNvPr id="3" name="Subtitle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F10200E0-A970-4FED-8B50-6DDD2B09C0EA}" type="datetimeFigureOut">
              <a:rPr lang="en-US" smtClean="0">
                <a:solidFill>
                  <a:prstClr val="black">
                    <a:tint val="75000"/>
                  </a:prstClr>
                </a:solidFill>
              </a:rPr>
              <a:pPr/>
              <a:t>9/23/2025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562141142"/>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10200E0-A970-4FED-8B50-6DDD2B09C0EA}" type="datetimeFigureOut">
              <a:rPr lang="en-US" smtClean="0">
                <a:solidFill>
                  <a:prstClr val="black">
                    <a:tint val="75000"/>
                  </a:prstClr>
                </a:solidFill>
              </a:rPr>
              <a:pPr/>
              <a:t>9/23/2025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74052329"/>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10200E0-A970-4FED-8B50-6DDD2B09C0EA}" type="datetimeFigureOut">
              <a:rPr lang="en-US" smtClean="0">
                <a:solidFill>
                  <a:prstClr val="black">
                    <a:tint val="75000"/>
                  </a:prstClr>
                </a:solidFill>
              </a:rPr>
              <a:pPr/>
              <a:t>9/23/2025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668904038"/>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F10200E0-A970-4FED-8B50-6DDD2B09C0EA}" type="datetimeFigureOut">
              <a:rPr lang="en-US" smtClean="0">
                <a:solidFill>
                  <a:prstClr val="black">
                    <a:tint val="75000"/>
                  </a:prstClr>
                </a:solidFill>
              </a:rPr>
              <a:pPr/>
              <a:t>9/23/2025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378270147"/>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33"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33"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F10200E0-A970-4FED-8B50-6DDD2B09C0EA}" type="datetimeFigureOut">
              <a:rPr lang="en-US" smtClean="0">
                <a:solidFill>
                  <a:prstClr val="black">
                    <a:tint val="75000"/>
                  </a:prstClr>
                </a:solidFill>
              </a:rPr>
              <a:pPr/>
              <a:t>9/23/2025</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108185811"/>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F10200E0-A970-4FED-8B50-6DDD2B09C0EA}" type="datetimeFigureOut">
              <a:rPr lang="en-US" smtClean="0">
                <a:solidFill>
                  <a:prstClr val="black">
                    <a:tint val="75000"/>
                  </a:prstClr>
                </a:solidFill>
              </a:rPr>
              <a:pPr/>
              <a:t>9/23/2025</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351393626"/>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10200E0-A970-4FED-8B50-6DDD2B09C0EA}" type="datetimeFigureOut">
              <a:rPr lang="en-US" smtClean="0">
                <a:solidFill>
                  <a:prstClr val="black">
                    <a:tint val="75000"/>
                  </a:prstClr>
                </a:solidFill>
              </a:rPr>
              <a:pPr/>
              <a:t>9/23/2025</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310278184"/>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839A25E-7F15-44F1-94F4-2A12B1BB4C41}" type="datetimeFigureOut">
              <a:rPr lang="en-US" smtClean="0"/>
              <a:t>9/23/2025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8E1B59D-EAE0-479E-86E9-837E6345171E}" type="slidenum">
              <a:rPr lang="en-US" smtClean="0"/>
              <a:t>‹#›</a:t>
            </a:fld>
            <a:endParaRPr lang="en-US"/>
          </a:p>
        </p:txBody>
      </p:sp>
    </p:spTree>
    <p:extLst>
      <p:ext uri="{BB962C8B-B14F-4D97-AF65-F5344CB8AC3E}">
        <p14:creationId xmlns:p14="http://schemas.microsoft.com/office/powerpoint/2010/main" val="1562700635"/>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19" y="204787"/>
            <a:ext cx="3008313" cy="871538"/>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04810"/>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19" y="1076328"/>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10200E0-A970-4FED-8B50-6DDD2B09C0EA}" type="datetimeFigureOut">
              <a:rPr lang="en-US" smtClean="0">
                <a:solidFill>
                  <a:prstClr val="black">
                    <a:tint val="75000"/>
                  </a:prstClr>
                </a:solidFill>
              </a:rPr>
              <a:pPr/>
              <a:t>9/23/2025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692354054"/>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1"/>
            <a:ext cx="5486400" cy="425054"/>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4025525"/>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10200E0-A970-4FED-8B50-6DDD2B09C0EA}" type="datetimeFigureOut">
              <a:rPr lang="en-US" smtClean="0">
                <a:solidFill>
                  <a:prstClr val="black">
                    <a:tint val="75000"/>
                  </a:prstClr>
                </a:solidFill>
              </a:rPr>
              <a:pPr/>
              <a:t>9/23/2025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551956014"/>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10200E0-A970-4FED-8B50-6DDD2B09C0EA}" type="datetimeFigureOut">
              <a:rPr lang="en-US" smtClean="0">
                <a:solidFill>
                  <a:prstClr val="black">
                    <a:tint val="75000"/>
                  </a:prstClr>
                </a:solidFill>
              </a:rPr>
              <a:pPr/>
              <a:t>9/23/2025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235361070"/>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5980"/>
            <a:ext cx="2057400" cy="4388644"/>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05980"/>
            <a:ext cx="6019800" cy="438864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10200E0-A970-4FED-8B50-6DDD2B09C0EA}" type="datetimeFigureOut">
              <a:rPr lang="en-US" smtClean="0">
                <a:solidFill>
                  <a:prstClr val="black">
                    <a:tint val="75000"/>
                  </a:prstClr>
                </a:solidFill>
              </a:rPr>
              <a:pPr/>
              <a:t>9/23/2025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433518705"/>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3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41"/>
            <a:ext cx="7772400" cy="1102519"/>
          </a:xfrm>
        </p:spPr>
        <p:txBody>
          <a:bodyPr/>
          <a:lstStyle/>
          <a:p>
            <a:r>
              <a:rPr lang="en-US"/>
              <a:t>Click to edit Master title style</a:t>
            </a:r>
          </a:p>
        </p:txBody>
      </p:sp>
      <p:sp>
        <p:nvSpPr>
          <p:cNvPr id="3" name="Subtitle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95AC1313-69AC-49C4-9413-EF1B6D3C38B0}" type="datetimeFigureOut">
              <a:rPr lang="en-US" smtClean="0">
                <a:solidFill>
                  <a:prstClr val="black">
                    <a:tint val="75000"/>
                  </a:prstClr>
                </a:solidFill>
              </a:rPr>
              <a:pPr/>
              <a:t>9/23/2025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188253788"/>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5AC1313-69AC-49C4-9413-EF1B6D3C38B0}" type="datetimeFigureOut">
              <a:rPr lang="en-US" smtClean="0">
                <a:solidFill>
                  <a:prstClr val="black">
                    <a:tint val="75000"/>
                  </a:prstClr>
                </a:solidFill>
              </a:rPr>
              <a:pPr/>
              <a:t>9/23/2025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780113135"/>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5AC1313-69AC-49C4-9413-EF1B6D3C38B0}" type="datetimeFigureOut">
              <a:rPr lang="en-US" smtClean="0">
                <a:solidFill>
                  <a:prstClr val="black">
                    <a:tint val="75000"/>
                  </a:prstClr>
                </a:solidFill>
              </a:rPr>
              <a:pPr/>
              <a:t>9/23/2025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825605456"/>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95AC1313-69AC-49C4-9413-EF1B6D3C38B0}" type="datetimeFigureOut">
              <a:rPr lang="en-US" smtClean="0">
                <a:solidFill>
                  <a:prstClr val="black">
                    <a:tint val="75000"/>
                  </a:prstClr>
                </a:solidFill>
              </a:rPr>
              <a:pPr/>
              <a:t>9/23/2025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397845863"/>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33"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33"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95AC1313-69AC-49C4-9413-EF1B6D3C38B0}" type="datetimeFigureOut">
              <a:rPr lang="en-US" smtClean="0">
                <a:solidFill>
                  <a:prstClr val="black">
                    <a:tint val="75000"/>
                  </a:prstClr>
                </a:solidFill>
              </a:rPr>
              <a:pPr/>
              <a:t>9/23/2025</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378343228"/>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95AC1313-69AC-49C4-9413-EF1B6D3C38B0}" type="datetimeFigureOut">
              <a:rPr lang="en-US" smtClean="0">
                <a:solidFill>
                  <a:prstClr val="black">
                    <a:tint val="75000"/>
                  </a:prstClr>
                </a:solidFill>
              </a:rPr>
              <a:pPr/>
              <a:t>9/23/2025</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7256450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0839A25E-7F15-44F1-94F4-2A12B1BB4C41}" type="datetimeFigureOut">
              <a:rPr lang="en-US" smtClean="0"/>
              <a:t>9/23/2025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8E1B59D-EAE0-479E-86E9-837E6345171E}" type="slidenum">
              <a:rPr lang="en-US" smtClean="0"/>
              <a:t>‹#›</a:t>
            </a:fld>
            <a:endParaRPr lang="en-US"/>
          </a:p>
        </p:txBody>
      </p:sp>
    </p:spTree>
    <p:extLst>
      <p:ext uri="{BB962C8B-B14F-4D97-AF65-F5344CB8AC3E}">
        <p14:creationId xmlns:p14="http://schemas.microsoft.com/office/powerpoint/2010/main" val="2413056333"/>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5AC1313-69AC-49C4-9413-EF1B6D3C38B0}" type="datetimeFigureOut">
              <a:rPr lang="en-US" smtClean="0">
                <a:solidFill>
                  <a:prstClr val="black">
                    <a:tint val="75000"/>
                  </a:prstClr>
                </a:solidFill>
              </a:rPr>
              <a:pPr/>
              <a:t>9/23/2025</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292252989"/>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19" y="204787"/>
            <a:ext cx="3008313" cy="871538"/>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04810"/>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19" y="1076328"/>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5AC1313-69AC-49C4-9413-EF1B6D3C38B0}" type="datetimeFigureOut">
              <a:rPr lang="en-US" smtClean="0">
                <a:solidFill>
                  <a:prstClr val="black">
                    <a:tint val="75000"/>
                  </a:prstClr>
                </a:solidFill>
              </a:rPr>
              <a:pPr/>
              <a:t>9/23/2025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836381948"/>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1"/>
            <a:ext cx="5486400" cy="425054"/>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4025525"/>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5AC1313-69AC-49C4-9413-EF1B6D3C38B0}" type="datetimeFigureOut">
              <a:rPr lang="en-US" smtClean="0">
                <a:solidFill>
                  <a:prstClr val="black">
                    <a:tint val="75000"/>
                  </a:prstClr>
                </a:solidFill>
              </a:rPr>
              <a:pPr/>
              <a:t>9/23/2025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518944986"/>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5AC1313-69AC-49C4-9413-EF1B6D3C38B0}" type="datetimeFigureOut">
              <a:rPr lang="en-US" smtClean="0">
                <a:solidFill>
                  <a:prstClr val="black">
                    <a:tint val="75000"/>
                  </a:prstClr>
                </a:solidFill>
              </a:rPr>
              <a:pPr/>
              <a:t>9/23/2025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862313145"/>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5980"/>
            <a:ext cx="2057400" cy="4388644"/>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05980"/>
            <a:ext cx="6019800" cy="438864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5AC1313-69AC-49C4-9413-EF1B6D3C38B0}" type="datetimeFigureOut">
              <a:rPr lang="en-US" smtClean="0">
                <a:solidFill>
                  <a:prstClr val="black">
                    <a:tint val="75000"/>
                  </a:prstClr>
                </a:solidFill>
              </a:rPr>
              <a:pPr/>
              <a:t>9/23/2025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53182271"/>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41"/>
            <a:ext cx="7772400" cy="1102519"/>
          </a:xfrm>
        </p:spPr>
        <p:txBody>
          <a:bodyPr/>
          <a:lstStyle/>
          <a:p>
            <a:r>
              <a:rPr lang="en-US"/>
              <a:t>Click to edit Master title style</a:t>
            </a:r>
          </a:p>
        </p:txBody>
      </p:sp>
      <p:sp>
        <p:nvSpPr>
          <p:cNvPr id="3" name="Subtitle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95AC1313-69AC-49C4-9413-EF1B6D3C38B0}" type="datetimeFigureOut">
              <a:rPr lang="en-US" smtClean="0">
                <a:solidFill>
                  <a:prstClr val="black">
                    <a:tint val="75000"/>
                  </a:prstClr>
                </a:solidFill>
              </a:rPr>
              <a:pPr/>
              <a:t>9/23/2025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737557406"/>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5AC1313-69AC-49C4-9413-EF1B6D3C38B0}" type="datetimeFigureOut">
              <a:rPr lang="en-US" smtClean="0">
                <a:solidFill>
                  <a:prstClr val="black">
                    <a:tint val="75000"/>
                  </a:prstClr>
                </a:solidFill>
              </a:rPr>
              <a:pPr/>
              <a:t>9/23/2025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087071940"/>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5AC1313-69AC-49C4-9413-EF1B6D3C38B0}" type="datetimeFigureOut">
              <a:rPr lang="en-US" smtClean="0">
                <a:solidFill>
                  <a:prstClr val="black">
                    <a:tint val="75000"/>
                  </a:prstClr>
                </a:solidFill>
              </a:rPr>
              <a:pPr/>
              <a:t>9/23/2025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529475951"/>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95AC1313-69AC-49C4-9413-EF1B6D3C38B0}" type="datetimeFigureOut">
              <a:rPr lang="en-US" smtClean="0">
                <a:solidFill>
                  <a:prstClr val="black">
                    <a:tint val="75000"/>
                  </a:prstClr>
                </a:solidFill>
              </a:rPr>
              <a:pPr/>
              <a:t>9/23/2025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083847493"/>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33"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33"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95AC1313-69AC-49C4-9413-EF1B6D3C38B0}" type="datetimeFigureOut">
              <a:rPr lang="en-US" smtClean="0">
                <a:solidFill>
                  <a:prstClr val="black">
                    <a:tint val="75000"/>
                  </a:prstClr>
                </a:solidFill>
              </a:rPr>
              <a:pPr/>
              <a:t>9/23/2025</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9812737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33"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33"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0839A25E-7F15-44F1-94F4-2A12B1BB4C41}" type="datetimeFigureOut">
              <a:rPr lang="en-US" smtClean="0"/>
              <a:t>9/23/2025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8E1B59D-EAE0-479E-86E9-837E6345171E}" type="slidenum">
              <a:rPr lang="en-US" smtClean="0"/>
              <a:t>‹#›</a:t>
            </a:fld>
            <a:endParaRPr lang="en-US"/>
          </a:p>
        </p:txBody>
      </p:sp>
    </p:spTree>
    <p:extLst>
      <p:ext uri="{BB962C8B-B14F-4D97-AF65-F5344CB8AC3E}">
        <p14:creationId xmlns:p14="http://schemas.microsoft.com/office/powerpoint/2010/main" val="2348512031"/>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5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95AC1313-69AC-49C4-9413-EF1B6D3C38B0}" type="datetimeFigureOut">
              <a:rPr lang="en-US" smtClean="0">
                <a:solidFill>
                  <a:prstClr val="black">
                    <a:tint val="75000"/>
                  </a:prstClr>
                </a:solidFill>
              </a:rPr>
              <a:pPr/>
              <a:t>9/23/2025</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907230754"/>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5AC1313-69AC-49C4-9413-EF1B6D3C38B0}" type="datetimeFigureOut">
              <a:rPr lang="en-US" smtClean="0">
                <a:solidFill>
                  <a:prstClr val="black">
                    <a:tint val="75000"/>
                  </a:prstClr>
                </a:solidFill>
              </a:rPr>
              <a:pPr/>
              <a:t>9/23/2025</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967611273"/>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19" y="204787"/>
            <a:ext cx="3008313" cy="871538"/>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04810"/>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19" y="1076328"/>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5AC1313-69AC-49C4-9413-EF1B6D3C38B0}" type="datetimeFigureOut">
              <a:rPr lang="en-US" smtClean="0">
                <a:solidFill>
                  <a:prstClr val="black">
                    <a:tint val="75000"/>
                  </a:prstClr>
                </a:solidFill>
              </a:rPr>
              <a:pPr/>
              <a:t>9/23/2025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336930847"/>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1"/>
            <a:ext cx="5486400" cy="425054"/>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4025525"/>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5AC1313-69AC-49C4-9413-EF1B6D3C38B0}" type="datetimeFigureOut">
              <a:rPr lang="en-US" smtClean="0">
                <a:solidFill>
                  <a:prstClr val="black">
                    <a:tint val="75000"/>
                  </a:prstClr>
                </a:solidFill>
              </a:rPr>
              <a:pPr/>
              <a:t>9/23/2025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18477219"/>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5AC1313-69AC-49C4-9413-EF1B6D3C38B0}" type="datetimeFigureOut">
              <a:rPr lang="en-US" smtClean="0">
                <a:solidFill>
                  <a:prstClr val="black">
                    <a:tint val="75000"/>
                  </a:prstClr>
                </a:solidFill>
              </a:rPr>
              <a:pPr/>
              <a:t>9/23/2025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317569599"/>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5980"/>
            <a:ext cx="2057400" cy="4388644"/>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05980"/>
            <a:ext cx="6019800" cy="438864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5AC1313-69AC-49C4-9413-EF1B6D3C38B0}" type="datetimeFigureOut">
              <a:rPr lang="en-US" smtClean="0">
                <a:solidFill>
                  <a:prstClr val="black">
                    <a:tint val="75000"/>
                  </a:prstClr>
                </a:solidFill>
              </a:rPr>
              <a:pPr/>
              <a:t>9/23/2025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76897415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0839A25E-7F15-44F1-94F4-2A12B1BB4C41}" type="datetimeFigureOut">
              <a:rPr lang="en-US" smtClean="0"/>
              <a:t>9/23/2025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8E1B59D-EAE0-479E-86E9-837E6345171E}" type="slidenum">
              <a:rPr lang="en-US" smtClean="0"/>
              <a:t>‹#›</a:t>
            </a:fld>
            <a:endParaRPr lang="en-US"/>
          </a:p>
        </p:txBody>
      </p:sp>
    </p:spTree>
    <p:extLst>
      <p:ext uri="{BB962C8B-B14F-4D97-AF65-F5344CB8AC3E}">
        <p14:creationId xmlns:p14="http://schemas.microsoft.com/office/powerpoint/2010/main" val="2575895670"/>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839A25E-7F15-44F1-94F4-2A12B1BB4C41}" type="datetimeFigureOut">
              <a:rPr lang="en-US" smtClean="0"/>
              <a:t>9/23/2025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8E1B59D-EAE0-479E-86E9-837E6345171E}" type="slidenum">
              <a:rPr lang="en-US" smtClean="0"/>
              <a:t>‹#›</a:t>
            </a:fld>
            <a:endParaRPr lang="en-US"/>
          </a:p>
        </p:txBody>
      </p:sp>
    </p:spTree>
    <p:extLst>
      <p:ext uri="{BB962C8B-B14F-4D97-AF65-F5344CB8AC3E}">
        <p14:creationId xmlns:p14="http://schemas.microsoft.com/office/powerpoint/2010/main" val="3596615848"/>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19" y="204787"/>
            <a:ext cx="3008313" cy="871538"/>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04810"/>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19" y="1076328"/>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0839A25E-7F15-44F1-94F4-2A12B1BB4C41}" type="datetimeFigureOut">
              <a:rPr lang="en-US" smtClean="0"/>
              <a:t>9/23/2025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8E1B59D-EAE0-479E-86E9-837E6345171E}" type="slidenum">
              <a:rPr lang="en-US" smtClean="0"/>
              <a:t>‹#›</a:t>
            </a:fld>
            <a:endParaRPr lang="en-US"/>
          </a:p>
        </p:txBody>
      </p:sp>
    </p:spTree>
    <p:extLst>
      <p:ext uri="{BB962C8B-B14F-4D97-AF65-F5344CB8AC3E}">
        <p14:creationId xmlns:p14="http://schemas.microsoft.com/office/powerpoint/2010/main" val="2979320979"/>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1"/>
            <a:ext cx="5486400" cy="425054"/>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4025525"/>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0839A25E-7F15-44F1-94F4-2A12B1BB4C41}" type="datetimeFigureOut">
              <a:rPr lang="en-US" smtClean="0"/>
              <a:t>9/23/2025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8E1B59D-EAE0-479E-86E9-837E6345171E}" type="slidenum">
              <a:rPr lang="en-US" smtClean="0"/>
              <a:t>‹#›</a:t>
            </a:fld>
            <a:endParaRPr lang="en-US"/>
          </a:p>
        </p:txBody>
      </p:sp>
    </p:spTree>
    <p:extLst>
      <p:ext uri="{BB962C8B-B14F-4D97-AF65-F5344CB8AC3E}">
        <p14:creationId xmlns:p14="http://schemas.microsoft.com/office/powerpoint/2010/main" val="845966685"/>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jp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13" Type="http://schemas.openxmlformats.org/officeDocument/2006/relationships/image" Target="../media/image1.jpg"/><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Relationship Id="rId13" Type="http://schemas.openxmlformats.org/officeDocument/2006/relationships/image" Target="../media/image1.jpg"/><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theme" Target="../theme/theme4.xml"/><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2.xml"/><Relationship Id="rId3" Type="http://schemas.openxmlformats.org/officeDocument/2006/relationships/slideLayout" Target="../slideLayouts/slideLayout47.xml"/><Relationship Id="rId7" Type="http://schemas.openxmlformats.org/officeDocument/2006/relationships/slideLayout" Target="../slideLayouts/slideLayout51.xml"/><Relationship Id="rId12" Type="http://schemas.openxmlformats.org/officeDocument/2006/relationships/theme" Target="../theme/theme5.xml"/><Relationship Id="rId2" Type="http://schemas.openxmlformats.org/officeDocument/2006/relationships/slideLayout" Target="../slideLayouts/slideLayout46.xml"/><Relationship Id="rId1" Type="http://schemas.openxmlformats.org/officeDocument/2006/relationships/slideLayout" Target="../slideLayouts/slideLayout45.xml"/><Relationship Id="rId6" Type="http://schemas.openxmlformats.org/officeDocument/2006/relationships/slideLayout" Target="../slideLayouts/slideLayout50.xml"/><Relationship Id="rId11" Type="http://schemas.openxmlformats.org/officeDocument/2006/relationships/slideLayout" Target="../slideLayouts/slideLayout55.xml"/><Relationship Id="rId5" Type="http://schemas.openxmlformats.org/officeDocument/2006/relationships/slideLayout" Target="../slideLayouts/slideLayout49.xml"/><Relationship Id="rId10" Type="http://schemas.openxmlformats.org/officeDocument/2006/relationships/slideLayout" Target="../slideLayouts/slideLayout54.xml"/><Relationship Id="rId4" Type="http://schemas.openxmlformats.org/officeDocument/2006/relationships/slideLayout" Target="../slideLayouts/slideLayout48.xml"/><Relationship Id="rId9" Type="http://schemas.openxmlformats.org/officeDocument/2006/relationships/slideLayout" Target="../slideLayouts/slideLayout5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4767264"/>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0839A25E-7F15-44F1-94F4-2A12B1BB4C41}" type="datetimeFigureOut">
              <a:rPr lang="en-US" smtClean="0"/>
              <a:t>9/23/2025</a:t>
            </a:fld>
            <a:endParaRPr lang="en-US"/>
          </a:p>
        </p:txBody>
      </p:sp>
      <p:sp>
        <p:nvSpPr>
          <p:cNvPr id="5" name="Footer Placeholder 4"/>
          <p:cNvSpPr>
            <a:spLocks noGrp="1"/>
          </p:cNvSpPr>
          <p:nvPr>
            <p:ph type="ftr" sz="quarter" idx="3"/>
          </p:nvPr>
        </p:nvSpPr>
        <p:spPr>
          <a:xfrm>
            <a:off x="3124200" y="4767264"/>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4767264"/>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78E1B59D-EAE0-479E-86E9-837E6345171E}" type="slidenum">
              <a:rPr lang="en-US" smtClean="0"/>
              <a:t>‹#›</a:t>
            </a:fld>
            <a:endParaRPr lang="en-US"/>
          </a:p>
        </p:txBody>
      </p:sp>
    </p:spTree>
    <p:extLst>
      <p:ext uri="{BB962C8B-B14F-4D97-AF65-F5344CB8AC3E}">
        <p14:creationId xmlns:p14="http://schemas.microsoft.com/office/powerpoint/2010/main" val="417294206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4767264"/>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F10200E0-A970-4FED-8B50-6DDD2B09C0EA}" type="datetimeFigureOut">
              <a:rPr lang="en-US" smtClean="0">
                <a:solidFill>
                  <a:prstClr val="black">
                    <a:tint val="75000"/>
                  </a:prstClr>
                </a:solidFill>
              </a:rPr>
              <a:pPr/>
              <a:t>9/23/2025</a:t>
            </a:fld>
            <a:endParaRPr lang="en-US">
              <a:solidFill>
                <a:prstClr val="black">
                  <a:tint val="75000"/>
                </a:prstClr>
              </a:solidFill>
            </a:endParaRPr>
          </a:p>
        </p:txBody>
      </p:sp>
      <p:sp>
        <p:nvSpPr>
          <p:cNvPr id="5" name="Footer Placeholder 4"/>
          <p:cNvSpPr>
            <a:spLocks noGrp="1"/>
          </p:cNvSpPr>
          <p:nvPr>
            <p:ph type="ftr" sz="quarter" idx="3"/>
          </p:nvPr>
        </p:nvSpPr>
        <p:spPr>
          <a:xfrm>
            <a:off x="3124200" y="4767264"/>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solidFill>
                <a:prstClr val="black">
                  <a:tint val="75000"/>
                </a:prstClr>
              </a:solidFill>
            </a:endParaRPr>
          </a:p>
        </p:txBody>
      </p:sp>
      <p:sp>
        <p:nvSpPr>
          <p:cNvPr id="6" name="Slide Number Placeholder 5"/>
          <p:cNvSpPr>
            <a:spLocks noGrp="1"/>
          </p:cNvSpPr>
          <p:nvPr>
            <p:ph type="sldNum" sz="quarter" idx="4"/>
          </p:nvPr>
        </p:nvSpPr>
        <p:spPr>
          <a:xfrm>
            <a:off x="6553200" y="4767264"/>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081854328"/>
      </p:ext>
    </p:extLst>
  </p:cSld>
  <p:clrMap bg1="lt1" tx1="dk1" bg2="lt2" tx2="dk2" accent1="accent1" accent2="accent2" accent3="accent3" accent4="accent4" accent5="accent5" accent6="accent6" hlink="hlink" folHlink="folHlink"/>
  <p:sldLayoutIdLst>
    <p:sldLayoutId id="2147483717" r:id="rId1"/>
    <p:sldLayoutId id="2147483718" r:id="rId2"/>
    <p:sldLayoutId id="2147483719" r:id="rId3"/>
    <p:sldLayoutId id="2147483720" r:id="rId4"/>
    <p:sldLayoutId id="2147483721" r:id="rId5"/>
    <p:sldLayoutId id="2147483722" r:id="rId6"/>
    <p:sldLayoutId id="2147483723" r:id="rId7"/>
    <p:sldLayoutId id="2147483724" r:id="rId8"/>
    <p:sldLayoutId id="2147483725" r:id="rId9"/>
    <p:sldLayoutId id="2147483726" r:id="rId10"/>
    <p:sldLayoutId id="2147483727" r:id="rId11"/>
  </p:sldLayoutIdLst>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4767264"/>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F10200E0-A970-4FED-8B50-6DDD2B09C0EA}" type="datetimeFigureOut">
              <a:rPr lang="en-US" smtClean="0">
                <a:solidFill>
                  <a:prstClr val="black">
                    <a:tint val="75000"/>
                  </a:prstClr>
                </a:solidFill>
              </a:rPr>
              <a:pPr/>
              <a:t>9/23/2025</a:t>
            </a:fld>
            <a:endParaRPr lang="en-US">
              <a:solidFill>
                <a:prstClr val="black">
                  <a:tint val="75000"/>
                </a:prstClr>
              </a:solidFill>
            </a:endParaRPr>
          </a:p>
        </p:txBody>
      </p:sp>
      <p:sp>
        <p:nvSpPr>
          <p:cNvPr id="5" name="Footer Placeholder 4"/>
          <p:cNvSpPr>
            <a:spLocks noGrp="1"/>
          </p:cNvSpPr>
          <p:nvPr>
            <p:ph type="ftr" sz="quarter" idx="3"/>
          </p:nvPr>
        </p:nvSpPr>
        <p:spPr>
          <a:xfrm>
            <a:off x="3124200" y="4767264"/>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solidFill>
                <a:prstClr val="black">
                  <a:tint val="75000"/>
                </a:prstClr>
              </a:solidFill>
            </a:endParaRPr>
          </a:p>
        </p:txBody>
      </p:sp>
      <p:sp>
        <p:nvSpPr>
          <p:cNvPr id="6" name="Slide Number Placeholder 5"/>
          <p:cNvSpPr>
            <a:spLocks noGrp="1"/>
          </p:cNvSpPr>
          <p:nvPr>
            <p:ph type="sldNum" sz="quarter" idx="4"/>
          </p:nvPr>
        </p:nvSpPr>
        <p:spPr>
          <a:xfrm>
            <a:off x="6553200" y="4767264"/>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016170677"/>
      </p:ext>
    </p:extLst>
  </p:cSld>
  <p:clrMap bg1="lt1" tx1="dk1" bg2="lt2" tx2="dk2" accent1="accent1" accent2="accent2" accent3="accent3" accent4="accent4" accent5="accent5" accent6="accent6" hlink="hlink" folHlink="folHlink"/>
  <p:sldLayoutIdLst>
    <p:sldLayoutId id="2147483761" r:id="rId1"/>
    <p:sldLayoutId id="2147483762" r:id="rId2"/>
    <p:sldLayoutId id="2147483763" r:id="rId3"/>
    <p:sldLayoutId id="2147483764" r:id="rId4"/>
    <p:sldLayoutId id="2147483765" r:id="rId5"/>
    <p:sldLayoutId id="2147483766" r:id="rId6"/>
    <p:sldLayoutId id="2147483767" r:id="rId7"/>
    <p:sldLayoutId id="2147483768" r:id="rId8"/>
    <p:sldLayoutId id="2147483769" r:id="rId9"/>
    <p:sldLayoutId id="2147483770" r:id="rId10"/>
    <p:sldLayoutId id="2147483771" r:id="rId11"/>
  </p:sldLayoutIdLst>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4767264"/>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95AC1313-69AC-49C4-9413-EF1B6D3C38B0}" type="datetimeFigureOut">
              <a:rPr lang="en-US" smtClean="0">
                <a:solidFill>
                  <a:prstClr val="black">
                    <a:tint val="75000"/>
                  </a:prstClr>
                </a:solidFill>
              </a:rPr>
              <a:pPr/>
              <a:t>9/23/2025</a:t>
            </a:fld>
            <a:endParaRPr lang="en-US">
              <a:solidFill>
                <a:prstClr val="black">
                  <a:tint val="75000"/>
                </a:prstClr>
              </a:solidFill>
            </a:endParaRPr>
          </a:p>
        </p:txBody>
      </p:sp>
      <p:sp>
        <p:nvSpPr>
          <p:cNvPr id="5" name="Footer Placeholder 4"/>
          <p:cNvSpPr>
            <a:spLocks noGrp="1"/>
          </p:cNvSpPr>
          <p:nvPr>
            <p:ph type="ftr" sz="quarter" idx="3"/>
          </p:nvPr>
        </p:nvSpPr>
        <p:spPr>
          <a:xfrm>
            <a:off x="3124200" y="4767264"/>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solidFill>
                <a:prstClr val="black">
                  <a:tint val="75000"/>
                </a:prstClr>
              </a:solidFill>
            </a:endParaRPr>
          </a:p>
        </p:txBody>
      </p:sp>
      <p:sp>
        <p:nvSpPr>
          <p:cNvPr id="6" name="Slide Number Placeholder 5"/>
          <p:cNvSpPr>
            <a:spLocks noGrp="1"/>
          </p:cNvSpPr>
          <p:nvPr>
            <p:ph type="sldNum" sz="quarter" idx="4"/>
          </p:nvPr>
        </p:nvSpPr>
        <p:spPr>
          <a:xfrm>
            <a:off x="6553200" y="4767264"/>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953055857"/>
      </p:ext>
    </p:extLst>
  </p:cSld>
  <p:clrMap bg1="lt1" tx1="dk1" bg2="lt2" tx2="dk2" accent1="accent1" accent2="accent2" accent3="accent3" accent4="accent4" accent5="accent5" accent6="accent6" hlink="hlink" folHlink="folHlink"/>
  <p:sldLayoutIdLst>
    <p:sldLayoutId id="2147483797" r:id="rId1"/>
    <p:sldLayoutId id="2147483798" r:id="rId2"/>
    <p:sldLayoutId id="2147483799" r:id="rId3"/>
    <p:sldLayoutId id="2147483800" r:id="rId4"/>
    <p:sldLayoutId id="2147483801" r:id="rId5"/>
    <p:sldLayoutId id="2147483802" r:id="rId6"/>
    <p:sldLayoutId id="2147483803" r:id="rId7"/>
    <p:sldLayoutId id="2147483804" r:id="rId8"/>
    <p:sldLayoutId id="2147483805" r:id="rId9"/>
    <p:sldLayoutId id="2147483806" r:id="rId10"/>
    <p:sldLayoutId id="2147483807"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Pr>
        <a:gradFill flip="none" rotWithShape="1">
          <a:gsLst>
            <a:gs pos="35000">
              <a:srgbClr val="003300">
                <a:lumMod val="84000"/>
                <a:lumOff val="16000"/>
              </a:srgbClr>
            </a:gs>
            <a:gs pos="8000">
              <a:srgbClr val="9CB86E"/>
            </a:gs>
            <a:gs pos="62000">
              <a:srgbClr val="156B13"/>
            </a:gs>
          </a:gsLst>
          <a:path path="circle">
            <a:fillToRect l="100000" t="100000"/>
          </a:path>
          <a:tileRect r="-100000" b="-100000"/>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4767264"/>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95AC1313-69AC-49C4-9413-EF1B6D3C38B0}" type="datetimeFigureOut">
              <a:rPr lang="en-US" smtClean="0">
                <a:solidFill>
                  <a:prstClr val="black">
                    <a:tint val="75000"/>
                  </a:prstClr>
                </a:solidFill>
              </a:rPr>
              <a:pPr/>
              <a:t>9/23/2025</a:t>
            </a:fld>
            <a:endParaRPr lang="en-US">
              <a:solidFill>
                <a:prstClr val="black">
                  <a:tint val="75000"/>
                </a:prstClr>
              </a:solidFill>
            </a:endParaRPr>
          </a:p>
        </p:txBody>
      </p:sp>
      <p:sp>
        <p:nvSpPr>
          <p:cNvPr id="5" name="Footer Placeholder 4"/>
          <p:cNvSpPr>
            <a:spLocks noGrp="1"/>
          </p:cNvSpPr>
          <p:nvPr>
            <p:ph type="ftr" sz="quarter" idx="3"/>
          </p:nvPr>
        </p:nvSpPr>
        <p:spPr>
          <a:xfrm>
            <a:off x="3124200" y="4767264"/>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solidFill>
                <a:prstClr val="black">
                  <a:tint val="75000"/>
                </a:prstClr>
              </a:solidFill>
            </a:endParaRPr>
          </a:p>
        </p:txBody>
      </p:sp>
      <p:sp>
        <p:nvSpPr>
          <p:cNvPr id="6" name="Slide Number Placeholder 5"/>
          <p:cNvSpPr>
            <a:spLocks noGrp="1"/>
          </p:cNvSpPr>
          <p:nvPr>
            <p:ph type="sldNum" sz="quarter" idx="4"/>
          </p:nvPr>
        </p:nvSpPr>
        <p:spPr>
          <a:xfrm>
            <a:off x="6553200" y="4767264"/>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566561823"/>
      </p:ext>
    </p:extLst>
  </p:cSld>
  <p:clrMap bg1="lt1" tx1="dk1" bg2="lt2" tx2="dk2" accent1="accent1" accent2="accent2" accent3="accent3" accent4="accent4" accent5="accent5" accent6="accent6" hlink="hlink" folHlink="folHlink"/>
  <p:sldLayoutIdLst>
    <p:sldLayoutId id="2147483857" r:id="rId1"/>
    <p:sldLayoutId id="2147483858" r:id="rId2"/>
    <p:sldLayoutId id="2147483859" r:id="rId3"/>
    <p:sldLayoutId id="2147483860" r:id="rId4"/>
    <p:sldLayoutId id="2147483861" r:id="rId5"/>
    <p:sldLayoutId id="2147483862" r:id="rId6"/>
    <p:sldLayoutId id="2147483863" r:id="rId7"/>
    <p:sldLayoutId id="2147483864" r:id="rId8"/>
    <p:sldLayoutId id="2147483865" r:id="rId9"/>
    <p:sldLayoutId id="2147483866" r:id="rId10"/>
    <p:sldLayoutId id="2147483867"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xml"/><Relationship Id="rId1" Type="http://schemas.openxmlformats.org/officeDocument/2006/relationships/slideLayout" Target="../slideLayouts/slideLayout13.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6.xml"/><Relationship Id="rId1" Type="http://schemas.openxmlformats.org/officeDocument/2006/relationships/slideLayout" Target="../slideLayouts/slideLayout13.xml"/><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jpg"/><Relationship Id="rId1" Type="http://schemas.openxmlformats.org/officeDocument/2006/relationships/slideLayout" Target="../slideLayouts/slideLayout45.xml"/></Relationships>
</file>

<file path=ppt/slides/_rels/slide4.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34.xml"/></Relationships>
</file>

<file path=ppt/slides/_rels/slide6.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3.xml"/><Relationship Id="rId1" Type="http://schemas.openxmlformats.org/officeDocument/2006/relationships/slideLayout" Target="../slideLayouts/slideLayout35.xml"/><Relationship Id="rId4" Type="http://schemas.openxmlformats.org/officeDocument/2006/relationships/image" Target="../media/image3.png"/></Relationships>
</file>

<file path=ppt/slides/_rels/slide7.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4.xml"/><Relationship Id="rId1" Type="http://schemas.openxmlformats.org/officeDocument/2006/relationships/slideLayout" Target="../slideLayouts/slideLayout1.xml"/><Relationship Id="rId4" Type="http://schemas.openxmlformats.org/officeDocument/2006/relationships/image" Target="../media/image7.jpg"/></Relationships>
</file>

<file path=ppt/slides/_rels/slide8.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5.xml"/><Relationship Id="rId1" Type="http://schemas.openxmlformats.org/officeDocument/2006/relationships/slideLayout" Target="../slideLayouts/slideLayout23.xml"/></Relationships>
</file>

<file path=ppt/slides/_rels/slide9.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F52EA4-B009-4116-98E7-6C3B19C7F36E}"/>
              </a:ext>
            </a:extLst>
          </p:cNvPr>
          <p:cNvSpPr>
            <a:spLocks noGrp="1"/>
          </p:cNvSpPr>
          <p:nvPr>
            <p:ph type="title"/>
          </p:nvPr>
        </p:nvSpPr>
        <p:spPr/>
        <p:txBody>
          <a:bodyPr/>
          <a:lstStyle/>
          <a:p>
            <a:endParaRPr lang="en-US" dirty="0"/>
          </a:p>
        </p:txBody>
      </p:sp>
      <p:pic>
        <p:nvPicPr>
          <p:cNvPr id="13" name="Content Placeholder 12">
            <a:extLst>
              <a:ext uri="{FF2B5EF4-FFF2-40B4-BE49-F238E27FC236}">
                <a16:creationId xmlns:a16="http://schemas.microsoft.com/office/drawing/2014/main" id="{06478AEC-90D8-4BD0-B085-72D12CC99FF8}"/>
              </a:ext>
            </a:extLst>
          </p:cNvPr>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1380744" y="1202499"/>
            <a:ext cx="6382512" cy="3389376"/>
          </a:xfrm>
        </p:spPr>
      </p:pic>
      <p:pic>
        <p:nvPicPr>
          <p:cNvPr id="15" name="Picture 14">
            <a:extLst>
              <a:ext uri="{FF2B5EF4-FFF2-40B4-BE49-F238E27FC236}">
                <a16:creationId xmlns:a16="http://schemas.microsoft.com/office/drawing/2014/main" id="{7B15D41A-D9CC-4D65-90E3-FA7221454FC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598" y="0"/>
            <a:ext cx="9147598" cy="5143500"/>
          </a:xfrm>
          <a:prstGeom prst="rect">
            <a:avLst/>
          </a:prstGeom>
        </p:spPr>
      </p:pic>
      <p:sp>
        <p:nvSpPr>
          <p:cNvPr id="16" name="TextBox 15">
            <a:extLst>
              <a:ext uri="{FF2B5EF4-FFF2-40B4-BE49-F238E27FC236}">
                <a16:creationId xmlns:a16="http://schemas.microsoft.com/office/drawing/2014/main" id="{434740B4-A667-4D16-8EF5-C1D0764AE16C}"/>
              </a:ext>
            </a:extLst>
          </p:cNvPr>
          <p:cNvSpPr txBox="1"/>
          <p:nvPr/>
        </p:nvSpPr>
        <p:spPr>
          <a:xfrm>
            <a:off x="2362200" y="140421"/>
            <a:ext cx="6934200" cy="523220"/>
          </a:xfrm>
          <a:prstGeom prst="rect">
            <a:avLst/>
          </a:prstGeom>
          <a:noFill/>
        </p:spPr>
        <p:txBody>
          <a:bodyPr wrap="square">
            <a:spAutoFit/>
          </a:bodyPr>
          <a:lstStyle/>
          <a:p>
            <a:r>
              <a:rPr lang="en-US" sz="2800" b="1" i="0" dirty="0">
                <a:solidFill>
                  <a:srgbClr val="FFFF00"/>
                </a:solidFill>
                <a:effectLst/>
                <a:latin typeface="Arial" panose="020B0604020202020204" pitchFamily="34" charset="0"/>
              </a:rPr>
              <a:t>THỨ BA TUẦN XXVI THƯỜNG NIÊN C</a:t>
            </a:r>
            <a:endParaRPr lang="en-US" sz="2800" b="1" dirty="0">
              <a:solidFill>
                <a:srgbClr val="FFFF00"/>
              </a:solidFill>
            </a:endParaRPr>
          </a:p>
        </p:txBody>
      </p:sp>
      <p:pic>
        <p:nvPicPr>
          <p:cNvPr id="17" name="Picture 16">
            <a:extLst>
              <a:ext uri="{FF2B5EF4-FFF2-40B4-BE49-F238E27FC236}">
                <a16:creationId xmlns:a16="http://schemas.microsoft.com/office/drawing/2014/main" id="{F06B510E-19B8-41BE-992D-B670653DD29D}"/>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01800" y="66064"/>
            <a:ext cx="1066800" cy="1066800"/>
          </a:xfrm>
          <a:prstGeom prst="rect">
            <a:avLst/>
          </a:prstGeom>
        </p:spPr>
      </p:pic>
    </p:spTree>
    <p:extLst>
      <p:ext uri="{BB962C8B-B14F-4D97-AF65-F5344CB8AC3E}">
        <p14:creationId xmlns:p14="http://schemas.microsoft.com/office/powerpoint/2010/main" val="3060054396"/>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F52EA4-B009-4116-98E7-6C3B19C7F36E}"/>
              </a:ext>
            </a:extLst>
          </p:cNvPr>
          <p:cNvSpPr>
            <a:spLocks noGrp="1"/>
          </p:cNvSpPr>
          <p:nvPr>
            <p:ph type="title"/>
          </p:nvPr>
        </p:nvSpPr>
        <p:spPr/>
        <p:txBody>
          <a:bodyPr/>
          <a:lstStyle/>
          <a:p>
            <a:endParaRPr lang="en-US" dirty="0"/>
          </a:p>
        </p:txBody>
      </p:sp>
      <p:pic>
        <p:nvPicPr>
          <p:cNvPr id="13" name="Content Placeholder 12">
            <a:extLst>
              <a:ext uri="{FF2B5EF4-FFF2-40B4-BE49-F238E27FC236}">
                <a16:creationId xmlns:a16="http://schemas.microsoft.com/office/drawing/2014/main" id="{06478AEC-90D8-4BD0-B085-72D12CC99FF8}"/>
              </a:ext>
            </a:extLst>
          </p:cNvPr>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1380744" y="1202499"/>
            <a:ext cx="6382512" cy="3389376"/>
          </a:xfrm>
        </p:spPr>
      </p:pic>
      <p:pic>
        <p:nvPicPr>
          <p:cNvPr id="15" name="Picture 14">
            <a:extLst>
              <a:ext uri="{FF2B5EF4-FFF2-40B4-BE49-F238E27FC236}">
                <a16:creationId xmlns:a16="http://schemas.microsoft.com/office/drawing/2014/main" id="{7B15D41A-D9CC-4D65-90E3-FA7221454FC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598" y="0"/>
            <a:ext cx="9147598" cy="5143500"/>
          </a:xfrm>
          <a:prstGeom prst="rect">
            <a:avLst/>
          </a:prstGeom>
        </p:spPr>
      </p:pic>
      <p:sp>
        <p:nvSpPr>
          <p:cNvPr id="16" name="TextBox 15">
            <a:extLst>
              <a:ext uri="{FF2B5EF4-FFF2-40B4-BE49-F238E27FC236}">
                <a16:creationId xmlns:a16="http://schemas.microsoft.com/office/drawing/2014/main" id="{434740B4-A667-4D16-8EF5-C1D0764AE16C}"/>
              </a:ext>
            </a:extLst>
          </p:cNvPr>
          <p:cNvSpPr txBox="1"/>
          <p:nvPr/>
        </p:nvSpPr>
        <p:spPr>
          <a:xfrm>
            <a:off x="2362200" y="140421"/>
            <a:ext cx="6934200" cy="523220"/>
          </a:xfrm>
          <a:prstGeom prst="rect">
            <a:avLst/>
          </a:prstGeom>
          <a:noFill/>
        </p:spPr>
        <p:txBody>
          <a:bodyPr wrap="square">
            <a:spAutoFit/>
          </a:bodyPr>
          <a:lstStyle/>
          <a:p>
            <a:r>
              <a:rPr lang="en-US" sz="2800" b="1" i="0" dirty="0">
                <a:solidFill>
                  <a:srgbClr val="FFFF00"/>
                </a:solidFill>
                <a:effectLst/>
                <a:latin typeface="Arial" panose="020B0604020202020204" pitchFamily="34" charset="0"/>
              </a:rPr>
              <a:t>THỨ BA TUẦN XXVI THƯỜNG NIÊN C</a:t>
            </a:r>
            <a:endParaRPr lang="en-US" sz="2800" b="1" dirty="0">
              <a:solidFill>
                <a:srgbClr val="FFFF00"/>
              </a:solidFill>
            </a:endParaRPr>
          </a:p>
        </p:txBody>
      </p:sp>
      <p:pic>
        <p:nvPicPr>
          <p:cNvPr id="17" name="Picture 16">
            <a:extLst>
              <a:ext uri="{FF2B5EF4-FFF2-40B4-BE49-F238E27FC236}">
                <a16:creationId xmlns:a16="http://schemas.microsoft.com/office/drawing/2014/main" id="{F06B510E-19B8-41BE-992D-B670653DD29D}"/>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01800" y="66064"/>
            <a:ext cx="1066800" cy="1066800"/>
          </a:xfrm>
          <a:prstGeom prst="rect">
            <a:avLst/>
          </a:prstGeom>
        </p:spPr>
      </p:pic>
    </p:spTree>
    <p:extLst>
      <p:ext uri="{BB962C8B-B14F-4D97-AF65-F5344CB8AC3E}">
        <p14:creationId xmlns:p14="http://schemas.microsoft.com/office/powerpoint/2010/main" val="3940262213"/>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71450" y="1123950"/>
            <a:ext cx="8801100" cy="3276599"/>
          </a:xfrm>
        </p:spPr>
        <p:txBody>
          <a:bodyPr>
            <a:noAutofit/>
          </a:bodyPr>
          <a:lstStyle/>
          <a:p>
            <a:pPr algn="just"/>
            <a:r>
              <a:rPr lang="vi-VN" sz="3600" b="1" i="0" dirty="0">
                <a:solidFill>
                  <a:schemeClr val="bg1"/>
                </a:solidFill>
                <a:effectLst/>
                <a:latin typeface="Arial" panose="020B0604020202020204" pitchFamily="34" charset="0"/>
              </a:rPr>
              <a:t>Lạy Chúa, Chúa đã tác tạo mọi sự cho chúng tôi hưởng dùng, Chúa đã xét xử công bình. Vì chúng tôi đã phạm tội và không tuân giữ các giới răn Chúa; nhưng xin Chúa hãy ban cho ban cho danh Chúa được vinh hiển, và xin hãy đối xử với chúng tôi theo lượng từ bi của Chúa.</a:t>
            </a:r>
            <a:endParaRPr lang="vi-VN" sz="3600" b="1" i="0" dirty="0">
              <a:solidFill>
                <a:schemeClr val="bg1"/>
              </a:solidFill>
              <a:effectLst/>
              <a:latin typeface="Helvetica Neue"/>
            </a:endParaRPr>
          </a:p>
        </p:txBody>
      </p:sp>
      <p:sp>
        <p:nvSpPr>
          <p:cNvPr id="4" name="TextBox 3">
            <a:extLst>
              <a:ext uri="{FF2B5EF4-FFF2-40B4-BE49-F238E27FC236}">
                <a16:creationId xmlns:a16="http://schemas.microsoft.com/office/drawing/2014/main" id="{52B86BB9-B6F7-4999-BCC7-DB0AD72AC438}"/>
              </a:ext>
            </a:extLst>
          </p:cNvPr>
          <p:cNvSpPr txBox="1"/>
          <p:nvPr/>
        </p:nvSpPr>
        <p:spPr>
          <a:xfrm>
            <a:off x="2286000" y="0"/>
            <a:ext cx="4572000" cy="707886"/>
          </a:xfrm>
          <a:prstGeom prst="rect">
            <a:avLst/>
          </a:prstGeom>
          <a:noFill/>
        </p:spPr>
        <p:txBody>
          <a:bodyPr wrap="square">
            <a:spAutoFit/>
          </a:bodyPr>
          <a:lstStyle/>
          <a:p>
            <a:pPr algn="ctr"/>
            <a:r>
              <a:rPr lang="vi-VN" sz="4000" b="1" i="0" dirty="0">
                <a:solidFill>
                  <a:srgbClr val="FFFF00"/>
                </a:solidFill>
                <a:effectLst/>
                <a:latin typeface="Arial" panose="020B0604020202020204" pitchFamily="34" charset="0"/>
              </a:rPr>
              <a:t>Ca nhập lễ</a:t>
            </a:r>
            <a:endParaRPr lang="en-US" sz="4000" dirty="0"/>
          </a:p>
        </p:txBody>
      </p:sp>
    </p:spTree>
    <p:extLst>
      <p:ext uri="{BB962C8B-B14F-4D97-AF65-F5344CB8AC3E}">
        <p14:creationId xmlns:p14="http://schemas.microsoft.com/office/powerpoint/2010/main" val="1412671766"/>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a:extLst>
            <a:ext uri="{FF2B5EF4-FFF2-40B4-BE49-F238E27FC236}">
              <a16:creationId xmlns:a16="http://schemas.microsoft.com/office/drawing/2014/main" id="{246878C9-76C9-FA44-2D27-3E14DE32C1B7}"/>
            </a:ext>
          </a:extLst>
        </p:cNvPr>
        <p:cNvGrpSpPr/>
        <p:nvPr/>
      </p:nvGrpSpPr>
      <p:grpSpPr>
        <a:xfrm>
          <a:off x="0" y="0"/>
          <a:ext cx="0" cy="0"/>
          <a:chOff x="0" y="0"/>
          <a:chExt cx="0" cy="0"/>
        </a:xfrm>
      </p:grpSpPr>
      <p:sp>
        <p:nvSpPr>
          <p:cNvPr id="6" name="TextBox 5">
            <a:extLst>
              <a:ext uri="{FF2B5EF4-FFF2-40B4-BE49-F238E27FC236}">
                <a16:creationId xmlns:a16="http://schemas.microsoft.com/office/drawing/2014/main" id="{44CF4DF7-EE09-482B-8183-69B101CCE8B0}"/>
              </a:ext>
            </a:extLst>
          </p:cNvPr>
          <p:cNvSpPr txBox="1"/>
          <p:nvPr/>
        </p:nvSpPr>
        <p:spPr>
          <a:xfrm>
            <a:off x="-228600" y="146760"/>
            <a:ext cx="8458200" cy="707886"/>
          </a:xfrm>
          <a:prstGeom prst="rect">
            <a:avLst/>
          </a:prstGeom>
          <a:noFill/>
        </p:spPr>
        <p:txBody>
          <a:bodyPr wrap="square">
            <a:spAutoFit/>
          </a:bodyPr>
          <a:lstStyle/>
          <a:p>
            <a:pPr algn="ctr"/>
            <a:r>
              <a:rPr lang="en-US" sz="4000" b="1" dirty="0" err="1">
                <a:solidFill>
                  <a:srgbClr val="FFFF00"/>
                </a:solidFill>
                <a:latin typeface="Arial" panose="020B0604020202020204" pitchFamily="34" charset="0"/>
              </a:rPr>
              <a:t>Bài</a:t>
            </a:r>
            <a:r>
              <a:rPr lang="en-US" sz="4000" b="1" dirty="0">
                <a:solidFill>
                  <a:srgbClr val="FFFF00"/>
                </a:solidFill>
                <a:latin typeface="Arial" panose="020B0604020202020204" pitchFamily="34" charset="0"/>
              </a:rPr>
              <a:t> </a:t>
            </a:r>
            <a:r>
              <a:rPr lang="en-US" sz="4000" b="1" dirty="0" err="1">
                <a:solidFill>
                  <a:srgbClr val="FFFF00"/>
                </a:solidFill>
                <a:latin typeface="Arial" panose="020B0604020202020204" pitchFamily="34" charset="0"/>
              </a:rPr>
              <a:t>Đọc</a:t>
            </a:r>
            <a:r>
              <a:rPr lang="en-US" sz="4000" b="1" dirty="0">
                <a:solidFill>
                  <a:srgbClr val="FFFF00"/>
                </a:solidFill>
                <a:latin typeface="Arial" panose="020B0604020202020204" pitchFamily="34" charset="0"/>
              </a:rPr>
              <a:t> 1: </a:t>
            </a:r>
            <a:r>
              <a:rPr lang="en-US" sz="4000" b="0" i="0" dirty="0">
                <a:solidFill>
                  <a:schemeClr val="bg1"/>
                </a:solidFill>
                <a:effectLst/>
                <a:latin typeface="Arial" panose="020B0604020202020204" pitchFamily="34" charset="0"/>
              </a:rPr>
              <a:t> </a:t>
            </a:r>
            <a:r>
              <a:rPr lang="en-US" sz="4000" b="0" i="0" dirty="0" err="1">
                <a:solidFill>
                  <a:schemeClr val="bg1"/>
                </a:solidFill>
                <a:effectLst/>
                <a:latin typeface="Arial" panose="020B0604020202020204" pitchFamily="34" charset="0"/>
              </a:rPr>
              <a:t>Dcr</a:t>
            </a:r>
            <a:r>
              <a:rPr lang="en-US" sz="4000" b="0" i="0" dirty="0">
                <a:solidFill>
                  <a:schemeClr val="bg1"/>
                </a:solidFill>
                <a:effectLst/>
                <a:latin typeface="Arial" panose="020B0604020202020204" pitchFamily="34" charset="0"/>
              </a:rPr>
              <a:t> 8, 20-23</a:t>
            </a:r>
            <a:endParaRPr lang="en-US" sz="4000" dirty="0">
              <a:solidFill>
                <a:schemeClr val="bg1"/>
              </a:solidFill>
            </a:endParaRPr>
          </a:p>
        </p:txBody>
      </p:sp>
      <p:pic>
        <p:nvPicPr>
          <p:cNvPr id="8" name="Picture 7">
            <a:extLst>
              <a:ext uri="{FF2B5EF4-FFF2-40B4-BE49-F238E27FC236}">
                <a16:creationId xmlns:a16="http://schemas.microsoft.com/office/drawing/2014/main" id="{F2410B25-C385-43E7-958B-03F48D6A641D}"/>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57200" y="3105150"/>
            <a:ext cx="4114800" cy="2321279"/>
          </a:xfrm>
          <a:prstGeom prst="rect">
            <a:avLst/>
          </a:prstGeom>
        </p:spPr>
      </p:pic>
      <p:sp>
        <p:nvSpPr>
          <p:cNvPr id="10" name="TextBox 9">
            <a:extLst>
              <a:ext uri="{FF2B5EF4-FFF2-40B4-BE49-F238E27FC236}">
                <a16:creationId xmlns:a16="http://schemas.microsoft.com/office/drawing/2014/main" id="{4E615AF0-4117-408C-B7B7-2083B2CCA744}"/>
              </a:ext>
            </a:extLst>
          </p:cNvPr>
          <p:cNvSpPr txBox="1"/>
          <p:nvPr/>
        </p:nvSpPr>
        <p:spPr>
          <a:xfrm>
            <a:off x="136766" y="730985"/>
            <a:ext cx="8854834" cy="1446550"/>
          </a:xfrm>
          <a:prstGeom prst="rect">
            <a:avLst/>
          </a:prstGeom>
          <a:noFill/>
        </p:spPr>
        <p:txBody>
          <a:bodyPr wrap="square">
            <a:spAutoFit/>
          </a:bodyPr>
          <a:lstStyle/>
          <a:p>
            <a:pPr algn="just"/>
            <a:r>
              <a:rPr lang="en-US" sz="4400" b="1" i="1" dirty="0">
                <a:solidFill>
                  <a:schemeClr val="bg1"/>
                </a:solidFill>
                <a:effectLst/>
                <a:latin typeface="Arial" panose="020B0604020202020204" pitchFamily="34" charset="0"/>
              </a:rPr>
              <a:t>“</a:t>
            </a:r>
            <a:r>
              <a:rPr lang="en-US" sz="4400" b="1" i="1" dirty="0" err="1">
                <a:solidFill>
                  <a:schemeClr val="bg1"/>
                </a:solidFill>
                <a:effectLst/>
                <a:latin typeface="Arial" panose="020B0604020202020204" pitchFamily="34" charset="0"/>
              </a:rPr>
              <a:t>Nhiều</a:t>
            </a:r>
            <a:r>
              <a:rPr lang="en-US" sz="4400" b="1" i="1" dirty="0">
                <a:solidFill>
                  <a:schemeClr val="bg1"/>
                </a:solidFill>
                <a:effectLst/>
                <a:latin typeface="Arial" panose="020B0604020202020204" pitchFamily="34" charset="0"/>
              </a:rPr>
              <a:t> </a:t>
            </a:r>
            <a:r>
              <a:rPr lang="en-US" sz="4400" b="1" i="1" dirty="0" err="1">
                <a:solidFill>
                  <a:schemeClr val="bg1"/>
                </a:solidFill>
                <a:effectLst/>
                <a:latin typeface="Arial" panose="020B0604020202020204" pitchFamily="34" charset="0"/>
              </a:rPr>
              <a:t>dân</a:t>
            </a:r>
            <a:r>
              <a:rPr lang="en-US" sz="4400" b="1" i="1" dirty="0">
                <a:solidFill>
                  <a:schemeClr val="bg1"/>
                </a:solidFill>
                <a:effectLst/>
                <a:latin typeface="Arial" panose="020B0604020202020204" pitchFamily="34" charset="0"/>
              </a:rPr>
              <a:t> </a:t>
            </a:r>
            <a:r>
              <a:rPr lang="en-US" sz="4400" b="1" i="1" dirty="0" err="1">
                <a:solidFill>
                  <a:schemeClr val="bg1"/>
                </a:solidFill>
                <a:effectLst/>
                <a:latin typeface="Arial" panose="020B0604020202020204" pitchFamily="34" charset="0"/>
              </a:rPr>
              <a:t>tộc</a:t>
            </a:r>
            <a:r>
              <a:rPr lang="en-US" sz="4400" b="1" i="1" dirty="0">
                <a:solidFill>
                  <a:schemeClr val="bg1"/>
                </a:solidFill>
                <a:effectLst/>
                <a:latin typeface="Arial" panose="020B0604020202020204" pitchFamily="34" charset="0"/>
              </a:rPr>
              <a:t> </a:t>
            </a:r>
            <a:r>
              <a:rPr lang="en-US" sz="4400" b="1" i="1" dirty="0" err="1">
                <a:solidFill>
                  <a:schemeClr val="bg1"/>
                </a:solidFill>
                <a:effectLst/>
                <a:latin typeface="Arial" panose="020B0604020202020204" pitchFamily="34" charset="0"/>
              </a:rPr>
              <a:t>đến</a:t>
            </a:r>
            <a:r>
              <a:rPr lang="en-US" sz="4400" b="1" i="1" dirty="0">
                <a:solidFill>
                  <a:schemeClr val="bg1"/>
                </a:solidFill>
                <a:effectLst/>
                <a:latin typeface="Arial" panose="020B0604020202020204" pitchFamily="34" charset="0"/>
              </a:rPr>
              <a:t> </a:t>
            </a:r>
            <a:r>
              <a:rPr lang="en-US" sz="4400" b="1" i="1" dirty="0" err="1">
                <a:solidFill>
                  <a:schemeClr val="bg1"/>
                </a:solidFill>
                <a:effectLst/>
                <a:latin typeface="Arial" panose="020B0604020202020204" pitchFamily="34" charset="0"/>
              </a:rPr>
              <a:t>tìm</a:t>
            </a:r>
            <a:r>
              <a:rPr lang="en-US" sz="4400" b="1" i="1" dirty="0">
                <a:solidFill>
                  <a:schemeClr val="bg1"/>
                </a:solidFill>
                <a:effectLst/>
                <a:latin typeface="Arial" panose="020B0604020202020204" pitchFamily="34" charset="0"/>
              </a:rPr>
              <a:t> </a:t>
            </a:r>
            <a:r>
              <a:rPr lang="en-US" sz="4400" b="1" i="1" dirty="0" err="1">
                <a:solidFill>
                  <a:schemeClr val="bg1"/>
                </a:solidFill>
                <a:effectLst/>
                <a:latin typeface="Arial" panose="020B0604020202020204" pitchFamily="34" charset="0"/>
              </a:rPr>
              <a:t>kiếm</a:t>
            </a:r>
            <a:r>
              <a:rPr lang="en-US" sz="4400" b="1" i="1" dirty="0">
                <a:solidFill>
                  <a:schemeClr val="bg1"/>
                </a:solidFill>
                <a:effectLst/>
                <a:latin typeface="Arial" panose="020B0604020202020204" pitchFamily="34" charset="0"/>
              </a:rPr>
              <a:t> </a:t>
            </a:r>
            <a:r>
              <a:rPr lang="en-US" sz="4400" b="1" i="1" dirty="0" err="1">
                <a:solidFill>
                  <a:schemeClr val="bg1"/>
                </a:solidFill>
                <a:effectLst/>
                <a:latin typeface="Arial" panose="020B0604020202020204" pitchFamily="34" charset="0"/>
              </a:rPr>
              <a:t>Chúa</a:t>
            </a:r>
            <a:r>
              <a:rPr lang="en-US" sz="4400" b="1" i="1" dirty="0">
                <a:solidFill>
                  <a:schemeClr val="bg1"/>
                </a:solidFill>
                <a:effectLst/>
                <a:latin typeface="Arial" panose="020B0604020202020204" pitchFamily="34" charset="0"/>
              </a:rPr>
              <a:t> </a:t>
            </a:r>
            <a:r>
              <a:rPr lang="en-US" sz="4400" b="1" i="1" dirty="0" err="1">
                <a:solidFill>
                  <a:schemeClr val="bg1"/>
                </a:solidFill>
                <a:effectLst/>
                <a:latin typeface="Arial" panose="020B0604020202020204" pitchFamily="34" charset="0"/>
              </a:rPr>
              <a:t>tại</a:t>
            </a:r>
            <a:r>
              <a:rPr lang="en-US" sz="4400" b="1" i="1" dirty="0">
                <a:solidFill>
                  <a:schemeClr val="bg1"/>
                </a:solidFill>
                <a:effectLst/>
                <a:latin typeface="Arial" panose="020B0604020202020204" pitchFamily="34" charset="0"/>
              </a:rPr>
              <a:t> </a:t>
            </a:r>
            <a:r>
              <a:rPr lang="en-US" sz="4400" b="1" i="1" dirty="0" err="1">
                <a:solidFill>
                  <a:schemeClr val="bg1"/>
                </a:solidFill>
                <a:effectLst/>
                <a:latin typeface="Arial" panose="020B0604020202020204" pitchFamily="34" charset="0"/>
              </a:rPr>
              <a:t>Giêrusalem</a:t>
            </a:r>
            <a:r>
              <a:rPr lang="en-US" sz="4400" b="1" i="1" dirty="0">
                <a:solidFill>
                  <a:schemeClr val="bg1"/>
                </a:solidFill>
                <a:effectLst/>
                <a:latin typeface="Arial" panose="020B0604020202020204" pitchFamily="34" charset="0"/>
              </a:rPr>
              <a:t>”.</a:t>
            </a:r>
            <a:endParaRPr lang="vi-VN" sz="4400" b="1" i="0" dirty="0">
              <a:solidFill>
                <a:schemeClr val="bg1"/>
              </a:solidFill>
              <a:effectLst/>
              <a:latin typeface="Helvetica Neue"/>
            </a:endParaRPr>
          </a:p>
        </p:txBody>
      </p:sp>
      <p:sp>
        <p:nvSpPr>
          <p:cNvPr id="12" name="TextBox 11">
            <a:extLst>
              <a:ext uri="{FF2B5EF4-FFF2-40B4-BE49-F238E27FC236}">
                <a16:creationId xmlns:a16="http://schemas.microsoft.com/office/drawing/2014/main" id="{5C9E6B1C-B8EA-4103-A465-CCD23111C888}"/>
              </a:ext>
            </a:extLst>
          </p:cNvPr>
          <p:cNvSpPr txBox="1"/>
          <p:nvPr/>
        </p:nvSpPr>
        <p:spPr>
          <a:xfrm>
            <a:off x="177553" y="2143386"/>
            <a:ext cx="7067463" cy="707886"/>
          </a:xfrm>
          <a:prstGeom prst="rect">
            <a:avLst/>
          </a:prstGeom>
          <a:noFill/>
        </p:spPr>
        <p:txBody>
          <a:bodyPr wrap="square">
            <a:spAutoFit/>
          </a:bodyPr>
          <a:lstStyle/>
          <a:p>
            <a:r>
              <a:rPr lang="en-US" sz="4000" b="0" i="0" dirty="0" err="1">
                <a:solidFill>
                  <a:schemeClr val="bg1"/>
                </a:solidFill>
                <a:effectLst/>
                <a:latin typeface="Arial" panose="020B0604020202020204" pitchFamily="34" charset="0"/>
              </a:rPr>
              <a:t>Trích</a:t>
            </a:r>
            <a:r>
              <a:rPr lang="en-US" sz="4000" b="0" i="0" dirty="0">
                <a:solidFill>
                  <a:schemeClr val="bg1"/>
                </a:solidFill>
                <a:effectLst/>
                <a:latin typeface="Arial" panose="020B0604020202020204" pitchFamily="34" charset="0"/>
              </a:rPr>
              <a:t> </a:t>
            </a:r>
            <a:r>
              <a:rPr lang="en-US" sz="4000" b="0" i="0" dirty="0" err="1">
                <a:solidFill>
                  <a:schemeClr val="bg1"/>
                </a:solidFill>
                <a:effectLst/>
                <a:latin typeface="Arial" panose="020B0604020202020204" pitchFamily="34" charset="0"/>
              </a:rPr>
              <a:t>sách</a:t>
            </a:r>
            <a:r>
              <a:rPr lang="en-US" sz="4000" b="0" i="0" dirty="0">
                <a:solidFill>
                  <a:schemeClr val="bg1"/>
                </a:solidFill>
                <a:effectLst/>
                <a:latin typeface="Arial" panose="020B0604020202020204" pitchFamily="34" charset="0"/>
              </a:rPr>
              <a:t> </a:t>
            </a:r>
            <a:r>
              <a:rPr lang="en-US" sz="4000" b="0" i="0" dirty="0" err="1">
                <a:solidFill>
                  <a:schemeClr val="bg1"/>
                </a:solidFill>
                <a:effectLst/>
                <a:latin typeface="Arial" panose="020B0604020202020204" pitchFamily="34" charset="0"/>
              </a:rPr>
              <a:t>Tiên</a:t>
            </a:r>
            <a:r>
              <a:rPr lang="en-US" sz="4000" b="0" i="0" dirty="0">
                <a:solidFill>
                  <a:schemeClr val="bg1"/>
                </a:solidFill>
                <a:effectLst/>
                <a:latin typeface="Arial" panose="020B0604020202020204" pitchFamily="34" charset="0"/>
              </a:rPr>
              <a:t> tri </a:t>
            </a:r>
            <a:r>
              <a:rPr lang="en-US" sz="4000" b="0" i="0" dirty="0" err="1">
                <a:solidFill>
                  <a:schemeClr val="bg1"/>
                </a:solidFill>
                <a:effectLst/>
                <a:latin typeface="Arial" panose="020B0604020202020204" pitchFamily="34" charset="0"/>
              </a:rPr>
              <a:t>Dacaria</a:t>
            </a:r>
            <a:r>
              <a:rPr lang="en-US" sz="4000" b="0" i="0" dirty="0">
                <a:solidFill>
                  <a:schemeClr val="bg1"/>
                </a:solidFill>
                <a:effectLst/>
                <a:latin typeface="Arial" panose="020B0604020202020204" pitchFamily="34" charset="0"/>
              </a:rPr>
              <a:t>.</a:t>
            </a:r>
            <a:endParaRPr lang="en-US" sz="4000" dirty="0">
              <a:solidFill>
                <a:schemeClr val="bg1"/>
              </a:solidFill>
            </a:endParaRPr>
          </a:p>
        </p:txBody>
      </p:sp>
    </p:spTree>
    <p:extLst>
      <p:ext uri="{BB962C8B-B14F-4D97-AF65-F5344CB8AC3E}">
        <p14:creationId xmlns:p14="http://schemas.microsoft.com/office/powerpoint/2010/main" val="172052786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733550"/>
            <a:ext cx="7543800" cy="2438400"/>
          </a:xfrm>
        </p:spPr>
        <p:txBody>
          <a:bodyPr>
            <a:normAutofit/>
          </a:bodyPr>
          <a:lstStyle/>
          <a:p>
            <a:pPr algn="l"/>
            <a:r>
              <a:rPr lang="en-US" sz="4900" b="1" i="0" dirty="0" err="1">
                <a:solidFill>
                  <a:schemeClr val="bg1"/>
                </a:solidFill>
                <a:effectLst/>
                <a:latin typeface="Arial" panose="020B0604020202020204" pitchFamily="34" charset="0"/>
              </a:rPr>
              <a:t>Ðáp</a:t>
            </a:r>
            <a:r>
              <a:rPr lang="en-US" sz="4900" b="1" i="0" dirty="0">
                <a:solidFill>
                  <a:schemeClr val="bg1"/>
                </a:solidFill>
                <a:effectLst/>
                <a:latin typeface="Arial" panose="020B0604020202020204" pitchFamily="34" charset="0"/>
              </a:rPr>
              <a:t>: </a:t>
            </a:r>
            <a:r>
              <a:rPr lang="vi-VN" sz="4900" b="0" i="0" dirty="0">
                <a:solidFill>
                  <a:srgbClr val="333333"/>
                </a:solidFill>
                <a:effectLst/>
                <a:latin typeface="Arial" panose="020B0604020202020204" pitchFamily="34" charset="0"/>
              </a:rPr>
              <a:t> </a:t>
            </a:r>
            <a:r>
              <a:rPr lang="en-US" b="1" i="0" dirty="0" err="1">
                <a:solidFill>
                  <a:schemeClr val="bg1"/>
                </a:solidFill>
                <a:effectLst/>
                <a:latin typeface="Arial" panose="020B0604020202020204" pitchFamily="34" charset="0"/>
              </a:rPr>
              <a:t>Thiên</a:t>
            </a:r>
            <a:r>
              <a:rPr lang="en-US" b="1" i="0" dirty="0">
                <a:solidFill>
                  <a:schemeClr val="bg1"/>
                </a:solidFill>
                <a:effectLst/>
                <a:latin typeface="Arial" panose="020B0604020202020204" pitchFamily="34" charset="0"/>
              </a:rPr>
              <a:t> </a:t>
            </a:r>
            <a:r>
              <a:rPr lang="en-US" b="1" i="0" dirty="0" err="1">
                <a:solidFill>
                  <a:schemeClr val="bg1"/>
                </a:solidFill>
                <a:effectLst/>
                <a:latin typeface="Arial" panose="020B0604020202020204" pitchFamily="34" charset="0"/>
              </a:rPr>
              <a:t>Chúa</a:t>
            </a:r>
            <a:r>
              <a:rPr lang="en-US" b="1" i="0" dirty="0">
                <a:solidFill>
                  <a:schemeClr val="bg1"/>
                </a:solidFill>
                <a:effectLst/>
                <a:latin typeface="Arial" panose="020B0604020202020204" pitchFamily="34" charset="0"/>
              </a:rPr>
              <a:t> ở </a:t>
            </a:r>
            <a:r>
              <a:rPr lang="en-US" b="1" i="0" dirty="0" err="1">
                <a:solidFill>
                  <a:schemeClr val="bg1"/>
                </a:solidFill>
                <a:effectLst/>
                <a:latin typeface="Arial" panose="020B0604020202020204" pitchFamily="34" charset="0"/>
              </a:rPr>
              <a:t>cùng</a:t>
            </a:r>
            <a:r>
              <a:rPr lang="en-US" b="1" i="0" dirty="0">
                <a:solidFill>
                  <a:schemeClr val="bg1"/>
                </a:solidFill>
                <a:effectLst/>
                <a:latin typeface="Arial" panose="020B0604020202020204" pitchFamily="34" charset="0"/>
              </a:rPr>
              <a:t> </a:t>
            </a:r>
            <a:r>
              <a:rPr lang="en-US" b="1" i="0" dirty="0" err="1">
                <a:solidFill>
                  <a:schemeClr val="bg1"/>
                </a:solidFill>
                <a:effectLst/>
                <a:latin typeface="Arial" panose="020B0604020202020204" pitchFamily="34" charset="0"/>
              </a:rPr>
              <a:t>chúng</a:t>
            </a:r>
            <a:r>
              <a:rPr lang="en-US" b="1" i="0" dirty="0">
                <a:solidFill>
                  <a:schemeClr val="bg1"/>
                </a:solidFill>
                <a:effectLst/>
                <a:latin typeface="Arial" panose="020B0604020202020204" pitchFamily="34" charset="0"/>
              </a:rPr>
              <a:t> </a:t>
            </a:r>
            <a:r>
              <a:rPr lang="en-US" b="1" i="0" dirty="0" err="1">
                <a:solidFill>
                  <a:schemeClr val="bg1"/>
                </a:solidFill>
                <a:effectLst/>
                <a:latin typeface="Arial" panose="020B0604020202020204" pitchFamily="34" charset="0"/>
              </a:rPr>
              <a:t>tôi</a:t>
            </a:r>
            <a:endParaRPr lang="en-US" b="1" dirty="0">
              <a:solidFill>
                <a:schemeClr val="bg1"/>
              </a:solidFill>
              <a:effectLst/>
              <a:latin typeface="Arial" panose="020B0604020202020204" pitchFamily="34" charset="0"/>
              <a:cs typeface="Arial" panose="020B0604020202020204" pitchFamily="34" charset="0"/>
            </a:endParaRPr>
          </a:p>
        </p:txBody>
      </p:sp>
      <p:sp>
        <p:nvSpPr>
          <p:cNvPr id="3" name="TextBox 2">
            <a:extLst>
              <a:ext uri="{FF2B5EF4-FFF2-40B4-BE49-F238E27FC236}">
                <a16:creationId xmlns:a16="http://schemas.microsoft.com/office/drawing/2014/main" id="{C7B1B11A-6F83-4AF2-A82F-8A90599E79EB}"/>
              </a:ext>
            </a:extLst>
          </p:cNvPr>
          <p:cNvSpPr txBox="1"/>
          <p:nvPr/>
        </p:nvSpPr>
        <p:spPr>
          <a:xfrm>
            <a:off x="3124200" y="285750"/>
            <a:ext cx="2743200" cy="769441"/>
          </a:xfrm>
          <a:prstGeom prst="rect">
            <a:avLst/>
          </a:prstGeom>
          <a:noFill/>
        </p:spPr>
        <p:txBody>
          <a:bodyPr wrap="square" rtlCol="0">
            <a:spAutoFit/>
          </a:bodyPr>
          <a:lstStyle/>
          <a:p>
            <a:r>
              <a:rPr lang="en-US" sz="4400" b="1" dirty="0" err="1">
                <a:solidFill>
                  <a:srgbClr val="FFFF00"/>
                </a:solidFill>
                <a:latin typeface="Arial" panose="020B0604020202020204" pitchFamily="34" charset="0"/>
                <a:cs typeface="Arial" panose="020B0604020202020204" pitchFamily="34" charset="0"/>
              </a:rPr>
              <a:t>Đáp</a:t>
            </a:r>
            <a:r>
              <a:rPr lang="en-US" sz="4400" b="1" dirty="0">
                <a:solidFill>
                  <a:srgbClr val="FFFF00"/>
                </a:solidFill>
                <a:latin typeface="Arial" panose="020B0604020202020204" pitchFamily="34" charset="0"/>
                <a:cs typeface="Arial" panose="020B0604020202020204" pitchFamily="34" charset="0"/>
              </a:rPr>
              <a:t> Ca:</a:t>
            </a:r>
          </a:p>
        </p:txBody>
      </p:sp>
      <p:sp>
        <p:nvSpPr>
          <p:cNvPr id="4" name="TextBox 3">
            <a:extLst>
              <a:ext uri="{FF2B5EF4-FFF2-40B4-BE49-F238E27FC236}">
                <a16:creationId xmlns:a16="http://schemas.microsoft.com/office/drawing/2014/main" id="{F22101A7-7A50-4267-B637-FFC602B63662}"/>
              </a:ext>
            </a:extLst>
          </p:cNvPr>
          <p:cNvSpPr txBox="1"/>
          <p:nvPr/>
        </p:nvSpPr>
        <p:spPr>
          <a:xfrm>
            <a:off x="2362200" y="1200150"/>
            <a:ext cx="4419600" cy="646331"/>
          </a:xfrm>
          <a:prstGeom prst="rect">
            <a:avLst/>
          </a:prstGeom>
          <a:noFill/>
        </p:spPr>
        <p:txBody>
          <a:bodyPr wrap="square" rtlCol="0">
            <a:spAutoFit/>
          </a:bodyPr>
          <a:lstStyle/>
          <a:p>
            <a:r>
              <a:rPr lang="en-US" sz="3600" b="0" i="0" dirty="0">
                <a:solidFill>
                  <a:schemeClr val="bg1"/>
                </a:solidFill>
                <a:effectLst/>
                <a:latin typeface="Arial" panose="020B0604020202020204" pitchFamily="34" charset="0"/>
              </a:rPr>
              <a:t>Tv 86, 1-3. 4-5. 6-7</a:t>
            </a:r>
            <a:endParaRPr lang="en-US" sz="3600" b="1" dirty="0">
              <a:solidFill>
                <a:schemeClr val="bg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1047858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457200" y="171450"/>
            <a:ext cx="8305800" cy="4800600"/>
          </a:xfrm>
        </p:spPr>
        <p:txBody>
          <a:bodyPr>
            <a:noAutofit/>
          </a:bodyPr>
          <a:lstStyle/>
          <a:p>
            <a:pPr algn="just"/>
            <a:r>
              <a:rPr lang="en-US" b="1" i="0" dirty="0">
                <a:solidFill>
                  <a:srgbClr val="FFFF00"/>
                </a:solidFill>
                <a:effectLst/>
                <a:latin typeface="Arial" panose="020B0604020202020204" pitchFamily="34" charset="0"/>
              </a:rPr>
              <a:t>Alleluia, alleluia! </a:t>
            </a:r>
            <a:r>
              <a:rPr lang="en-US" b="1" i="0" dirty="0">
                <a:solidFill>
                  <a:schemeClr val="bg1"/>
                </a:solidFill>
                <a:effectLst/>
                <a:latin typeface="Arial" panose="020B0604020202020204" pitchFamily="34" charset="0"/>
              </a:rPr>
              <a:t> – </a:t>
            </a:r>
            <a:r>
              <a:rPr lang="en-US" b="1" i="0" dirty="0" err="1">
                <a:solidFill>
                  <a:schemeClr val="bg1"/>
                </a:solidFill>
                <a:effectLst/>
                <a:latin typeface="Arial" panose="020B0604020202020204" pitchFamily="34" charset="0"/>
              </a:rPr>
              <a:t>Lạy</a:t>
            </a:r>
            <a:r>
              <a:rPr lang="en-US" b="1" i="0" dirty="0">
                <a:solidFill>
                  <a:schemeClr val="bg1"/>
                </a:solidFill>
                <a:effectLst/>
                <a:latin typeface="Arial" panose="020B0604020202020204" pitchFamily="34" charset="0"/>
              </a:rPr>
              <a:t> </a:t>
            </a:r>
            <a:r>
              <a:rPr lang="en-US" b="1" i="0" dirty="0" err="1">
                <a:solidFill>
                  <a:schemeClr val="bg1"/>
                </a:solidFill>
                <a:effectLst/>
                <a:latin typeface="Arial" panose="020B0604020202020204" pitchFamily="34" charset="0"/>
              </a:rPr>
              <a:t>Chúa</a:t>
            </a:r>
            <a:r>
              <a:rPr lang="en-US" b="1" i="0" dirty="0">
                <a:solidFill>
                  <a:schemeClr val="bg1"/>
                </a:solidFill>
                <a:effectLst/>
                <a:latin typeface="Arial" panose="020B0604020202020204" pitchFamily="34" charset="0"/>
              </a:rPr>
              <a:t>, </a:t>
            </a:r>
            <a:r>
              <a:rPr lang="en-US" b="1" i="0" dirty="0" err="1">
                <a:solidFill>
                  <a:schemeClr val="bg1"/>
                </a:solidFill>
                <a:effectLst/>
                <a:latin typeface="Arial" panose="020B0604020202020204" pitchFamily="34" charset="0"/>
              </a:rPr>
              <a:t>giới</a:t>
            </a:r>
            <a:r>
              <a:rPr lang="en-US" b="1" i="0" dirty="0">
                <a:solidFill>
                  <a:schemeClr val="bg1"/>
                </a:solidFill>
                <a:effectLst/>
                <a:latin typeface="Arial" panose="020B0604020202020204" pitchFamily="34" charset="0"/>
              </a:rPr>
              <a:t> </a:t>
            </a:r>
            <a:r>
              <a:rPr lang="en-US" b="1" i="0" dirty="0" err="1">
                <a:solidFill>
                  <a:schemeClr val="bg1"/>
                </a:solidFill>
                <a:effectLst/>
                <a:latin typeface="Arial" panose="020B0604020202020204" pitchFamily="34" charset="0"/>
              </a:rPr>
              <a:t>răn</a:t>
            </a:r>
            <a:r>
              <a:rPr lang="en-US" b="1" i="0" dirty="0">
                <a:solidFill>
                  <a:schemeClr val="bg1"/>
                </a:solidFill>
                <a:effectLst/>
                <a:latin typeface="Arial" panose="020B0604020202020204" pitchFamily="34" charset="0"/>
              </a:rPr>
              <a:t> </a:t>
            </a:r>
            <a:r>
              <a:rPr lang="en-US" b="1" i="0" dirty="0" err="1">
                <a:solidFill>
                  <a:schemeClr val="bg1"/>
                </a:solidFill>
                <a:effectLst/>
                <a:latin typeface="Arial" panose="020B0604020202020204" pitchFamily="34" charset="0"/>
              </a:rPr>
              <a:t>Chúa</a:t>
            </a:r>
            <a:r>
              <a:rPr lang="en-US" b="1" i="0" dirty="0">
                <a:solidFill>
                  <a:schemeClr val="bg1"/>
                </a:solidFill>
                <a:effectLst/>
                <a:latin typeface="Arial" panose="020B0604020202020204" pitchFamily="34" charset="0"/>
              </a:rPr>
              <a:t> </a:t>
            </a:r>
            <a:r>
              <a:rPr lang="en-US" b="1" i="0" dirty="0" err="1">
                <a:solidFill>
                  <a:schemeClr val="bg1"/>
                </a:solidFill>
                <a:effectLst/>
                <a:latin typeface="Arial" panose="020B0604020202020204" pitchFamily="34" charset="0"/>
              </a:rPr>
              <a:t>làm</a:t>
            </a:r>
            <a:r>
              <a:rPr lang="en-US" b="1" i="0" dirty="0">
                <a:solidFill>
                  <a:schemeClr val="bg1"/>
                </a:solidFill>
                <a:effectLst/>
                <a:latin typeface="Arial" panose="020B0604020202020204" pitchFamily="34" charset="0"/>
              </a:rPr>
              <a:t> </a:t>
            </a:r>
            <a:r>
              <a:rPr lang="en-US" b="1" i="0" dirty="0" err="1">
                <a:solidFill>
                  <a:schemeClr val="bg1"/>
                </a:solidFill>
                <a:effectLst/>
                <a:latin typeface="Arial" panose="020B0604020202020204" pitchFamily="34" charset="0"/>
              </a:rPr>
              <a:t>hoan</a:t>
            </a:r>
            <a:r>
              <a:rPr lang="en-US" b="1" i="0" dirty="0">
                <a:solidFill>
                  <a:schemeClr val="bg1"/>
                </a:solidFill>
                <a:effectLst/>
                <a:latin typeface="Arial" panose="020B0604020202020204" pitchFamily="34" charset="0"/>
              </a:rPr>
              <a:t> </a:t>
            </a:r>
            <a:r>
              <a:rPr lang="en-US" b="1" i="0" dirty="0" err="1">
                <a:solidFill>
                  <a:schemeClr val="bg1"/>
                </a:solidFill>
                <a:effectLst/>
                <a:latin typeface="Arial" panose="020B0604020202020204" pitchFamily="34" charset="0"/>
              </a:rPr>
              <a:t>lạc</a:t>
            </a:r>
            <a:r>
              <a:rPr lang="en-US" b="1" i="0" dirty="0">
                <a:solidFill>
                  <a:schemeClr val="bg1"/>
                </a:solidFill>
                <a:effectLst/>
                <a:latin typeface="Arial" panose="020B0604020202020204" pitchFamily="34" charset="0"/>
              </a:rPr>
              <a:t> </a:t>
            </a:r>
            <a:r>
              <a:rPr lang="en-US" b="1" i="0" dirty="0" err="1">
                <a:solidFill>
                  <a:schemeClr val="bg1"/>
                </a:solidFill>
                <a:effectLst/>
                <a:latin typeface="Arial" panose="020B0604020202020204" pitchFamily="34" charset="0"/>
              </a:rPr>
              <a:t>tâm</a:t>
            </a:r>
            <a:r>
              <a:rPr lang="en-US" b="1" i="0" dirty="0">
                <a:solidFill>
                  <a:schemeClr val="bg1"/>
                </a:solidFill>
                <a:effectLst/>
                <a:latin typeface="Arial" panose="020B0604020202020204" pitchFamily="34" charset="0"/>
              </a:rPr>
              <a:t> can, </a:t>
            </a:r>
            <a:r>
              <a:rPr lang="en-US" b="1" i="0" dirty="0" err="1">
                <a:solidFill>
                  <a:schemeClr val="bg1"/>
                </a:solidFill>
                <a:effectLst/>
                <a:latin typeface="Arial" panose="020B0604020202020204" pitchFamily="34" charset="0"/>
              </a:rPr>
              <a:t>mệnh</a:t>
            </a:r>
            <a:r>
              <a:rPr lang="en-US" b="1" i="0" dirty="0">
                <a:solidFill>
                  <a:schemeClr val="bg1"/>
                </a:solidFill>
                <a:effectLst/>
                <a:latin typeface="Arial" panose="020B0604020202020204" pitchFamily="34" charset="0"/>
              </a:rPr>
              <a:t> </a:t>
            </a:r>
            <a:r>
              <a:rPr lang="en-US" b="1" i="0" dirty="0" err="1">
                <a:solidFill>
                  <a:schemeClr val="bg1"/>
                </a:solidFill>
                <a:effectLst/>
                <a:latin typeface="Arial" panose="020B0604020202020204" pitchFamily="34" charset="0"/>
              </a:rPr>
              <a:t>lệnh</a:t>
            </a:r>
            <a:r>
              <a:rPr lang="en-US" b="1" i="0" dirty="0">
                <a:solidFill>
                  <a:schemeClr val="bg1"/>
                </a:solidFill>
                <a:effectLst/>
                <a:latin typeface="Arial" panose="020B0604020202020204" pitchFamily="34" charset="0"/>
              </a:rPr>
              <a:t> </a:t>
            </a:r>
            <a:r>
              <a:rPr lang="en-US" b="1" i="0" dirty="0" err="1">
                <a:solidFill>
                  <a:schemeClr val="bg1"/>
                </a:solidFill>
                <a:effectLst/>
                <a:latin typeface="Arial" panose="020B0604020202020204" pitchFamily="34" charset="0"/>
              </a:rPr>
              <a:t>Chúa</a:t>
            </a:r>
            <a:r>
              <a:rPr lang="en-US" b="1" i="0" dirty="0">
                <a:solidFill>
                  <a:schemeClr val="bg1"/>
                </a:solidFill>
                <a:effectLst/>
                <a:latin typeface="Arial" panose="020B0604020202020204" pitchFamily="34" charset="0"/>
              </a:rPr>
              <a:t> </a:t>
            </a:r>
            <a:r>
              <a:rPr lang="en-US" b="1" i="0" dirty="0" err="1">
                <a:solidFill>
                  <a:schemeClr val="bg1"/>
                </a:solidFill>
                <a:effectLst/>
                <a:latin typeface="Arial" panose="020B0604020202020204" pitchFamily="34" charset="0"/>
              </a:rPr>
              <a:t>sáng</a:t>
            </a:r>
            <a:r>
              <a:rPr lang="en-US" b="1" i="0" dirty="0">
                <a:solidFill>
                  <a:schemeClr val="bg1"/>
                </a:solidFill>
                <a:effectLst/>
                <a:latin typeface="Arial" panose="020B0604020202020204" pitchFamily="34" charset="0"/>
              </a:rPr>
              <a:t> soi con </a:t>
            </a:r>
            <a:r>
              <a:rPr lang="en-US" b="1" i="0" dirty="0" err="1">
                <a:solidFill>
                  <a:schemeClr val="bg1"/>
                </a:solidFill>
                <a:effectLst/>
                <a:latin typeface="Arial" panose="020B0604020202020204" pitchFamily="34" charset="0"/>
              </a:rPr>
              <a:t>mắt</a:t>
            </a:r>
            <a:r>
              <a:rPr lang="en-US" b="1" i="0" dirty="0">
                <a:solidFill>
                  <a:schemeClr val="bg1"/>
                </a:solidFill>
                <a:effectLst/>
                <a:latin typeface="Arial" panose="020B0604020202020204" pitchFamily="34" charset="0"/>
              </a:rPr>
              <a:t>. – </a:t>
            </a:r>
            <a:r>
              <a:rPr lang="en-US" b="1" i="0" dirty="0">
                <a:solidFill>
                  <a:srgbClr val="FFFF00"/>
                </a:solidFill>
                <a:effectLst/>
                <a:latin typeface="Arial" panose="020B0604020202020204" pitchFamily="34" charset="0"/>
              </a:rPr>
              <a:t>Alleluia.</a:t>
            </a:r>
            <a:endParaRPr lang="en-US" b="1" u="sng" dirty="0">
              <a:solidFill>
                <a:srgbClr val="FFFF00"/>
              </a:solidFill>
              <a:effectLst/>
              <a:latin typeface="+mj-lt"/>
              <a:cs typeface="Times New Roman" pitchFamily="18" charset="0"/>
            </a:endParaRPr>
          </a:p>
        </p:txBody>
      </p:sp>
    </p:spTree>
    <p:extLst>
      <p:ext uri="{BB962C8B-B14F-4D97-AF65-F5344CB8AC3E}">
        <p14:creationId xmlns:p14="http://schemas.microsoft.com/office/powerpoint/2010/main" val="271542890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F52EA4-B009-4116-98E7-6C3B19C7F36E}"/>
              </a:ext>
            </a:extLst>
          </p:cNvPr>
          <p:cNvSpPr>
            <a:spLocks noGrp="1"/>
          </p:cNvSpPr>
          <p:nvPr>
            <p:ph type="title"/>
          </p:nvPr>
        </p:nvSpPr>
        <p:spPr/>
        <p:txBody>
          <a:bodyPr/>
          <a:lstStyle/>
          <a:p>
            <a:endParaRPr lang="en-US" dirty="0"/>
          </a:p>
        </p:txBody>
      </p:sp>
      <p:pic>
        <p:nvPicPr>
          <p:cNvPr id="13" name="Content Placeholder 12">
            <a:extLst>
              <a:ext uri="{FF2B5EF4-FFF2-40B4-BE49-F238E27FC236}">
                <a16:creationId xmlns:a16="http://schemas.microsoft.com/office/drawing/2014/main" id="{06478AEC-90D8-4BD0-B085-72D12CC99FF8}"/>
              </a:ext>
            </a:extLst>
          </p:cNvPr>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1380744" y="1202499"/>
            <a:ext cx="6382512" cy="3389376"/>
          </a:xfrm>
        </p:spPr>
      </p:pic>
      <p:pic>
        <p:nvPicPr>
          <p:cNvPr id="15" name="Picture 14">
            <a:extLst>
              <a:ext uri="{FF2B5EF4-FFF2-40B4-BE49-F238E27FC236}">
                <a16:creationId xmlns:a16="http://schemas.microsoft.com/office/drawing/2014/main" id="{7B15D41A-D9CC-4D65-90E3-FA7221454FC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33328"/>
            <a:ext cx="9147598" cy="5143500"/>
          </a:xfrm>
          <a:prstGeom prst="rect">
            <a:avLst/>
          </a:prstGeom>
        </p:spPr>
      </p:pic>
      <p:sp>
        <p:nvSpPr>
          <p:cNvPr id="16" name="TextBox 15">
            <a:extLst>
              <a:ext uri="{FF2B5EF4-FFF2-40B4-BE49-F238E27FC236}">
                <a16:creationId xmlns:a16="http://schemas.microsoft.com/office/drawing/2014/main" id="{434740B4-A667-4D16-8EF5-C1D0764AE16C}"/>
              </a:ext>
            </a:extLst>
          </p:cNvPr>
          <p:cNvSpPr txBox="1"/>
          <p:nvPr/>
        </p:nvSpPr>
        <p:spPr>
          <a:xfrm>
            <a:off x="3657600" y="3417781"/>
            <a:ext cx="3962400" cy="523220"/>
          </a:xfrm>
          <a:prstGeom prst="rect">
            <a:avLst/>
          </a:prstGeom>
          <a:noFill/>
        </p:spPr>
        <p:txBody>
          <a:bodyPr wrap="square">
            <a:spAutoFit/>
          </a:bodyPr>
          <a:lstStyle/>
          <a:p>
            <a:r>
              <a:rPr lang="en-US" sz="2800" b="1" i="0" dirty="0" err="1">
                <a:solidFill>
                  <a:srgbClr val="FFFF00"/>
                </a:solidFill>
                <a:effectLst/>
                <a:latin typeface="Arial" panose="020B0604020202020204" pitchFamily="34" charset="0"/>
              </a:rPr>
              <a:t>Phúc</a:t>
            </a:r>
            <a:r>
              <a:rPr lang="en-US" sz="2800" b="1" i="0" dirty="0">
                <a:solidFill>
                  <a:srgbClr val="FFFF00"/>
                </a:solidFill>
                <a:effectLst/>
                <a:latin typeface="Arial" panose="020B0604020202020204" pitchFamily="34" charset="0"/>
              </a:rPr>
              <a:t> </a:t>
            </a:r>
            <a:r>
              <a:rPr lang="en-US" sz="2800" b="1" i="0" dirty="0" err="1">
                <a:solidFill>
                  <a:srgbClr val="FFFF00"/>
                </a:solidFill>
                <a:effectLst/>
                <a:latin typeface="Arial" panose="020B0604020202020204" pitchFamily="34" charset="0"/>
              </a:rPr>
              <a:t>Âm</a:t>
            </a:r>
            <a:r>
              <a:rPr lang="en-US" sz="2800" b="1" i="0" dirty="0">
                <a:solidFill>
                  <a:srgbClr val="FFFF00"/>
                </a:solidFill>
                <a:effectLst/>
                <a:latin typeface="Arial" panose="020B0604020202020204" pitchFamily="34" charset="0"/>
              </a:rPr>
              <a:t>: Lc 9, 51-56</a:t>
            </a:r>
            <a:endParaRPr lang="en-US" sz="2800" b="1" dirty="0">
              <a:solidFill>
                <a:srgbClr val="FFFF00"/>
              </a:solidFill>
            </a:endParaRPr>
          </a:p>
        </p:txBody>
      </p:sp>
      <p:pic>
        <p:nvPicPr>
          <p:cNvPr id="17" name="Picture 16">
            <a:extLst>
              <a:ext uri="{FF2B5EF4-FFF2-40B4-BE49-F238E27FC236}">
                <a16:creationId xmlns:a16="http://schemas.microsoft.com/office/drawing/2014/main" id="{F06B510E-19B8-41BE-992D-B670653DD29D}"/>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01800" y="66064"/>
            <a:ext cx="1066800" cy="1066800"/>
          </a:xfrm>
          <a:prstGeom prst="rect">
            <a:avLst/>
          </a:prstGeom>
        </p:spPr>
      </p:pic>
    </p:spTree>
    <p:extLst>
      <p:ext uri="{BB962C8B-B14F-4D97-AF65-F5344CB8AC3E}">
        <p14:creationId xmlns:p14="http://schemas.microsoft.com/office/powerpoint/2010/main" val="3095378129"/>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0" y="0"/>
            <a:ext cx="9144000" cy="5143500"/>
          </a:xfrm>
          <a:prstGeom prst="rect">
            <a:avLst/>
          </a:prstGeom>
        </p:spPr>
      </p:pic>
    </p:spTree>
    <p:extLst>
      <p:ext uri="{BB962C8B-B14F-4D97-AF65-F5344CB8AC3E}">
        <p14:creationId xmlns:p14="http://schemas.microsoft.com/office/powerpoint/2010/main" val="3961951430"/>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304800" y="830997"/>
            <a:ext cx="8382000" cy="3619499"/>
          </a:xfrm>
        </p:spPr>
        <p:txBody>
          <a:bodyPr>
            <a:normAutofit/>
          </a:bodyPr>
          <a:lstStyle/>
          <a:p>
            <a:pPr algn="just"/>
            <a:r>
              <a:rPr lang="en-US" b="1" i="0" dirty="0" err="1">
                <a:solidFill>
                  <a:schemeClr val="bg1"/>
                </a:solidFill>
                <a:effectLst/>
                <a:latin typeface="Arial" panose="020B0604020202020204" pitchFamily="34" charset="0"/>
              </a:rPr>
              <a:t>Lạy</a:t>
            </a:r>
            <a:r>
              <a:rPr lang="en-US" b="1" i="0" dirty="0">
                <a:solidFill>
                  <a:schemeClr val="bg1"/>
                </a:solidFill>
                <a:effectLst/>
                <a:latin typeface="Arial" panose="020B0604020202020204" pitchFamily="34" charset="0"/>
              </a:rPr>
              <a:t> </a:t>
            </a:r>
            <a:r>
              <a:rPr lang="en-US" b="1" i="0" dirty="0" err="1">
                <a:solidFill>
                  <a:schemeClr val="bg1"/>
                </a:solidFill>
                <a:effectLst/>
                <a:latin typeface="Arial" panose="020B0604020202020204" pitchFamily="34" charset="0"/>
              </a:rPr>
              <a:t>Chúa</a:t>
            </a:r>
            <a:r>
              <a:rPr lang="en-US" b="1" i="0" dirty="0">
                <a:solidFill>
                  <a:schemeClr val="bg1"/>
                </a:solidFill>
                <a:effectLst/>
                <a:latin typeface="Arial" panose="020B0604020202020204" pitchFamily="34" charset="0"/>
              </a:rPr>
              <a:t>, </a:t>
            </a:r>
            <a:r>
              <a:rPr lang="en-US" b="1" i="0" dirty="0" err="1">
                <a:solidFill>
                  <a:schemeClr val="bg1"/>
                </a:solidFill>
                <a:effectLst/>
                <a:latin typeface="Arial" panose="020B0604020202020204" pitchFamily="34" charset="0"/>
              </a:rPr>
              <a:t>đối</a:t>
            </a:r>
            <a:r>
              <a:rPr lang="en-US" b="1" i="0" dirty="0">
                <a:solidFill>
                  <a:schemeClr val="bg1"/>
                </a:solidFill>
                <a:effectLst/>
                <a:latin typeface="Arial" panose="020B0604020202020204" pitchFamily="34" charset="0"/>
              </a:rPr>
              <a:t> </a:t>
            </a:r>
            <a:r>
              <a:rPr lang="en-US" b="1" i="0" dirty="0" err="1">
                <a:solidFill>
                  <a:schemeClr val="bg1"/>
                </a:solidFill>
                <a:effectLst/>
                <a:latin typeface="Arial" panose="020B0604020202020204" pitchFamily="34" charset="0"/>
              </a:rPr>
              <a:t>với</a:t>
            </a:r>
            <a:r>
              <a:rPr lang="en-US" b="1" i="0" dirty="0">
                <a:solidFill>
                  <a:schemeClr val="bg1"/>
                </a:solidFill>
                <a:effectLst/>
                <a:latin typeface="Arial" panose="020B0604020202020204" pitchFamily="34" charset="0"/>
              </a:rPr>
              <a:t> </a:t>
            </a:r>
            <a:r>
              <a:rPr lang="en-US" b="1" i="0" dirty="0" err="1">
                <a:solidFill>
                  <a:schemeClr val="bg1"/>
                </a:solidFill>
                <a:effectLst/>
                <a:latin typeface="Arial" panose="020B0604020202020204" pitchFamily="34" charset="0"/>
              </a:rPr>
              <a:t>tôi</a:t>
            </a:r>
            <a:r>
              <a:rPr lang="en-US" b="1" i="0" dirty="0">
                <a:solidFill>
                  <a:schemeClr val="bg1"/>
                </a:solidFill>
                <a:effectLst/>
                <a:latin typeface="Arial" panose="020B0604020202020204" pitchFamily="34" charset="0"/>
              </a:rPr>
              <a:t> </a:t>
            </a:r>
            <a:r>
              <a:rPr lang="en-US" b="1" i="0" dirty="0" err="1">
                <a:solidFill>
                  <a:schemeClr val="bg1"/>
                </a:solidFill>
                <a:effectLst/>
                <a:latin typeface="Arial" panose="020B0604020202020204" pitchFamily="34" charset="0"/>
              </a:rPr>
              <a:t>tớ</a:t>
            </a:r>
            <a:r>
              <a:rPr lang="en-US" b="1" i="0" dirty="0">
                <a:solidFill>
                  <a:schemeClr val="bg1"/>
                </a:solidFill>
                <a:effectLst/>
                <a:latin typeface="Arial" panose="020B0604020202020204" pitchFamily="34" charset="0"/>
              </a:rPr>
              <a:t> </a:t>
            </a:r>
            <a:r>
              <a:rPr lang="en-US" b="1" i="0" dirty="0" err="1">
                <a:solidFill>
                  <a:schemeClr val="bg1"/>
                </a:solidFill>
                <a:effectLst/>
                <a:latin typeface="Arial" panose="020B0604020202020204" pitchFamily="34" charset="0"/>
              </a:rPr>
              <a:t>Chúa</a:t>
            </a:r>
            <a:r>
              <a:rPr lang="en-US" b="1" i="0" dirty="0">
                <a:solidFill>
                  <a:schemeClr val="bg1"/>
                </a:solidFill>
                <a:effectLst/>
                <a:latin typeface="Arial" panose="020B0604020202020204" pitchFamily="34" charset="0"/>
              </a:rPr>
              <a:t>, </a:t>
            </a:r>
            <a:r>
              <a:rPr lang="en-US" b="1" i="0" dirty="0" err="1">
                <a:solidFill>
                  <a:schemeClr val="bg1"/>
                </a:solidFill>
                <a:effectLst/>
                <a:latin typeface="Arial" panose="020B0604020202020204" pitchFamily="34" charset="0"/>
              </a:rPr>
              <a:t>xin</a:t>
            </a:r>
            <a:r>
              <a:rPr lang="en-US" b="1" i="0" dirty="0">
                <a:solidFill>
                  <a:schemeClr val="bg1"/>
                </a:solidFill>
                <a:effectLst/>
                <a:latin typeface="Arial" panose="020B0604020202020204" pitchFamily="34" charset="0"/>
              </a:rPr>
              <a:t> </a:t>
            </a:r>
            <a:r>
              <a:rPr lang="en-US" b="1" i="0" dirty="0" err="1">
                <a:solidFill>
                  <a:schemeClr val="bg1"/>
                </a:solidFill>
                <a:effectLst/>
                <a:latin typeface="Arial" panose="020B0604020202020204" pitchFamily="34" charset="0"/>
              </a:rPr>
              <a:t>nhớ</a:t>
            </a:r>
            <a:r>
              <a:rPr lang="en-US" b="1" i="0" dirty="0">
                <a:solidFill>
                  <a:schemeClr val="bg1"/>
                </a:solidFill>
                <a:effectLst/>
                <a:latin typeface="Arial" panose="020B0604020202020204" pitchFamily="34" charset="0"/>
              </a:rPr>
              <a:t> </a:t>
            </a:r>
            <a:r>
              <a:rPr lang="en-US" b="1" i="0" dirty="0" err="1">
                <a:solidFill>
                  <a:schemeClr val="bg1"/>
                </a:solidFill>
                <a:effectLst/>
                <a:latin typeface="Arial" panose="020B0604020202020204" pitchFamily="34" charset="0"/>
              </a:rPr>
              <a:t>lại</a:t>
            </a:r>
            <a:r>
              <a:rPr lang="en-US" b="1" i="0" dirty="0">
                <a:solidFill>
                  <a:schemeClr val="bg1"/>
                </a:solidFill>
                <a:effectLst/>
                <a:latin typeface="Arial" panose="020B0604020202020204" pitchFamily="34" charset="0"/>
              </a:rPr>
              <a:t> </a:t>
            </a:r>
            <a:r>
              <a:rPr lang="en-US" b="1" i="0" dirty="0" err="1">
                <a:solidFill>
                  <a:schemeClr val="bg1"/>
                </a:solidFill>
                <a:effectLst/>
                <a:latin typeface="Arial" panose="020B0604020202020204" pitchFamily="34" charset="0"/>
              </a:rPr>
              <a:t>lời</a:t>
            </a:r>
            <a:r>
              <a:rPr lang="en-US" b="1" i="0" dirty="0">
                <a:solidFill>
                  <a:schemeClr val="bg1"/>
                </a:solidFill>
                <a:effectLst/>
                <a:latin typeface="Arial" panose="020B0604020202020204" pitchFamily="34" charset="0"/>
              </a:rPr>
              <a:t> </a:t>
            </a:r>
            <a:r>
              <a:rPr lang="en-US" b="1" i="0" dirty="0" err="1">
                <a:solidFill>
                  <a:schemeClr val="bg1"/>
                </a:solidFill>
                <a:effectLst/>
                <a:latin typeface="Arial" panose="020B0604020202020204" pitchFamily="34" charset="0"/>
              </a:rPr>
              <a:t>Chúa</a:t>
            </a:r>
            <a:r>
              <a:rPr lang="en-US" b="1" i="0" dirty="0">
                <a:solidFill>
                  <a:schemeClr val="bg1"/>
                </a:solidFill>
                <a:effectLst/>
                <a:latin typeface="Arial" panose="020B0604020202020204" pitchFamily="34" charset="0"/>
              </a:rPr>
              <a:t>, </a:t>
            </a:r>
            <a:r>
              <a:rPr lang="en-US" b="1" i="0" dirty="0" err="1">
                <a:solidFill>
                  <a:schemeClr val="bg1"/>
                </a:solidFill>
                <a:effectLst/>
                <a:latin typeface="Arial" panose="020B0604020202020204" pitchFamily="34" charset="0"/>
              </a:rPr>
              <a:t>vì</a:t>
            </a:r>
            <a:r>
              <a:rPr lang="en-US" b="1" i="0" dirty="0">
                <a:solidFill>
                  <a:schemeClr val="bg1"/>
                </a:solidFill>
                <a:effectLst/>
                <a:latin typeface="Arial" panose="020B0604020202020204" pitchFamily="34" charset="0"/>
              </a:rPr>
              <a:t> </a:t>
            </a:r>
            <a:r>
              <a:rPr lang="en-US" b="1" i="0" dirty="0" err="1">
                <a:solidFill>
                  <a:schemeClr val="bg1"/>
                </a:solidFill>
                <a:effectLst/>
                <a:latin typeface="Arial" panose="020B0604020202020204" pitchFamily="34" charset="0"/>
              </a:rPr>
              <a:t>Chúa</a:t>
            </a:r>
            <a:r>
              <a:rPr lang="en-US" b="1" i="0" dirty="0">
                <a:solidFill>
                  <a:schemeClr val="bg1"/>
                </a:solidFill>
                <a:effectLst/>
                <a:latin typeface="Arial" panose="020B0604020202020204" pitchFamily="34" charset="0"/>
              </a:rPr>
              <a:t> </a:t>
            </a:r>
            <a:r>
              <a:rPr lang="en-US" b="1" i="0" dirty="0" err="1">
                <a:solidFill>
                  <a:schemeClr val="bg1"/>
                </a:solidFill>
                <a:effectLst/>
                <a:latin typeface="Arial" panose="020B0604020202020204" pitchFamily="34" charset="0"/>
              </a:rPr>
              <a:t>đã</a:t>
            </a:r>
            <a:r>
              <a:rPr lang="en-US" b="1" i="0" dirty="0">
                <a:solidFill>
                  <a:schemeClr val="bg1"/>
                </a:solidFill>
                <a:effectLst/>
                <a:latin typeface="Arial" panose="020B0604020202020204" pitchFamily="34" charset="0"/>
              </a:rPr>
              <a:t> </a:t>
            </a:r>
            <a:r>
              <a:rPr lang="en-US" b="1" i="0" dirty="0" err="1">
                <a:solidFill>
                  <a:schemeClr val="bg1"/>
                </a:solidFill>
                <a:effectLst/>
                <a:latin typeface="Arial" panose="020B0604020202020204" pitchFamily="34" charset="0"/>
              </a:rPr>
              <a:t>cho</a:t>
            </a:r>
            <a:r>
              <a:rPr lang="en-US" b="1" i="0" dirty="0">
                <a:solidFill>
                  <a:schemeClr val="bg1"/>
                </a:solidFill>
                <a:effectLst/>
                <a:latin typeface="Arial" panose="020B0604020202020204" pitchFamily="34" charset="0"/>
              </a:rPr>
              <a:t> </a:t>
            </a:r>
            <a:r>
              <a:rPr lang="en-US" b="1" i="0" dirty="0" err="1">
                <a:solidFill>
                  <a:schemeClr val="bg1"/>
                </a:solidFill>
                <a:effectLst/>
                <a:latin typeface="Arial" panose="020B0604020202020204" pitchFamily="34" charset="0"/>
              </a:rPr>
              <a:t>tôi</a:t>
            </a:r>
            <a:r>
              <a:rPr lang="en-US" b="1" i="0" dirty="0">
                <a:solidFill>
                  <a:schemeClr val="bg1"/>
                </a:solidFill>
                <a:effectLst/>
                <a:latin typeface="Arial" panose="020B0604020202020204" pitchFamily="34" charset="0"/>
              </a:rPr>
              <a:t> </a:t>
            </a:r>
            <a:r>
              <a:rPr lang="en-US" b="1" i="0" dirty="0" err="1">
                <a:solidFill>
                  <a:schemeClr val="bg1"/>
                </a:solidFill>
                <a:effectLst/>
                <a:latin typeface="Arial" panose="020B0604020202020204" pitchFamily="34" charset="0"/>
              </a:rPr>
              <a:t>hy</a:t>
            </a:r>
            <a:r>
              <a:rPr lang="en-US" b="1" i="0" dirty="0">
                <a:solidFill>
                  <a:schemeClr val="bg1"/>
                </a:solidFill>
                <a:effectLst/>
                <a:latin typeface="Arial" panose="020B0604020202020204" pitchFamily="34" charset="0"/>
              </a:rPr>
              <a:t> </a:t>
            </a:r>
            <a:r>
              <a:rPr lang="en-US" b="1" i="0" dirty="0" err="1">
                <a:solidFill>
                  <a:schemeClr val="bg1"/>
                </a:solidFill>
                <a:effectLst/>
                <a:latin typeface="Arial" panose="020B0604020202020204" pitchFamily="34" charset="0"/>
              </a:rPr>
              <a:t>vọng</a:t>
            </a:r>
            <a:r>
              <a:rPr lang="en-US" b="1" i="0" dirty="0">
                <a:solidFill>
                  <a:schemeClr val="bg1"/>
                </a:solidFill>
                <a:effectLst/>
                <a:latin typeface="Arial" panose="020B0604020202020204" pitchFamily="34" charset="0"/>
              </a:rPr>
              <a:t> </a:t>
            </a:r>
            <a:r>
              <a:rPr lang="en-US" b="1" i="0" dirty="0" err="1">
                <a:solidFill>
                  <a:schemeClr val="bg1"/>
                </a:solidFill>
                <a:effectLst/>
                <a:latin typeface="Arial" panose="020B0604020202020204" pitchFamily="34" charset="0"/>
              </a:rPr>
              <a:t>vào</a:t>
            </a:r>
            <a:r>
              <a:rPr lang="en-US" b="1" i="0" dirty="0">
                <a:solidFill>
                  <a:schemeClr val="bg1"/>
                </a:solidFill>
                <a:effectLst/>
                <a:latin typeface="Arial" panose="020B0604020202020204" pitchFamily="34" charset="0"/>
              </a:rPr>
              <a:t> </a:t>
            </a:r>
            <a:r>
              <a:rPr lang="en-US" b="1" i="0" dirty="0" err="1">
                <a:solidFill>
                  <a:schemeClr val="bg1"/>
                </a:solidFill>
                <a:effectLst/>
                <a:latin typeface="Arial" panose="020B0604020202020204" pitchFamily="34" charset="0"/>
              </a:rPr>
              <a:t>lời</a:t>
            </a:r>
            <a:r>
              <a:rPr lang="en-US" b="1" i="0" dirty="0">
                <a:solidFill>
                  <a:schemeClr val="bg1"/>
                </a:solidFill>
                <a:effectLst/>
                <a:latin typeface="Arial" panose="020B0604020202020204" pitchFamily="34" charset="0"/>
              </a:rPr>
              <a:t> </a:t>
            </a:r>
            <a:r>
              <a:rPr lang="en-US" b="1" i="0" dirty="0" err="1">
                <a:solidFill>
                  <a:schemeClr val="bg1"/>
                </a:solidFill>
                <a:effectLst/>
                <a:latin typeface="Arial" panose="020B0604020202020204" pitchFamily="34" charset="0"/>
              </a:rPr>
              <a:t>Chúa</a:t>
            </a:r>
            <a:r>
              <a:rPr lang="en-US" b="1" i="0" dirty="0">
                <a:solidFill>
                  <a:schemeClr val="bg1"/>
                </a:solidFill>
                <a:effectLst/>
                <a:latin typeface="Arial" panose="020B0604020202020204" pitchFamily="34" charset="0"/>
              </a:rPr>
              <a:t>, </a:t>
            </a:r>
            <a:r>
              <a:rPr lang="en-US" b="1" i="0" dirty="0" err="1">
                <a:solidFill>
                  <a:schemeClr val="bg1"/>
                </a:solidFill>
                <a:effectLst/>
                <a:latin typeface="Arial" panose="020B0604020202020204" pitchFamily="34" charset="0"/>
              </a:rPr>
              <a:t>đó</a:t>
            </a:r>
            <a:r>
              <a:rPr lang="en-US" b="1" i="0" dirty="0">
                <a:solidFill>
                  <a:schemeClr val="bg1"/>
                </a:solidFill>
                <a:effectLst/>
                <a:latin typeface="Arial" panose="020B0604020202020204" pitchFamily="34" charset="0"/>
              </a:rPr>
              <a:t> </a:t>
            </a:r>
            <a:r>
              <a:rPr lang="en-US" b="1" i="0" dirty="0" err="1">
                <a:solidFill>
                  <a:schemeClr val="bg1"/>
                </a:solidFill>
                <a:effectLst/>
                <a:latin typeface="Arial" panose="020B0604020202020204" pitchFamily="34" charset="0"/>
              </a:rPr>
              <a:t>là</a:t>
            </a:r>
            <a:r>
              <a:rPr lang="en-US" b="1" i="0" dirty="0">
                <a:solidFill>
                  <a:schemeClr val="bg1"/>
                </a:solidFill>
                <a:effectLst/>
                <a:latin typeface="Arial" panose="020B0604020202020204" pitchFamily="34" charset="0"/>
              </a:rPr>
              <a:t> </a:t>
            </a:r>
            <a:r>
              <a:rPr lang="en-US" b="1" i="0" dirty="0" err="1">
                <a:solidFill>
                  <a:schemeClr val="bg1"/>
                </a:solidFill>
                <a:effectLst/>
                <a:latin typeface="Arial" panose="020B0604020202020204" pitchFamily="34" charset="0"/>
              </a:rPr>
              <a:t>điều</a:t>
            </a:r>
            <a:r>
              <a:rPr lang="en-US" b="1" i="0" dirty="0">
                <a:solidFill>
                  <a:schemeClr val="bg1"/>
                </a:solidFill>
                <a:effectLst/>
                <a:latin typeface="Arial" panose="020B0604020202020204" pitchFamily="34" charset="0"/>
              </a:rPr>
              <a:t> an </a:t>
            </a:r>
            <a:r>
              <a:rPr lang="en-US" b="1" i="0" dirty="0" err="1">
                <a:solidFill>
                  <a:schemeClr val="bg1"/>
                </a:solidFill>
                <a:effectLst/>
                <a:latin typeface="Arial" panose="020B0604020202020204" pitchFamily="34" charset="0"/>
              </a:rPr>
              <a:t>ủi</a:t>
            </a:r>
            <a:r>
              <a:rPr lang="en-US" b="1" i="0" dirty="0">
                <a:solidFill>
                  <a:schemeClr val="bg1"/>
                </a:solidFill>
                <a:effectLst/>
                <a:latin typeface="Arial" panose="020B0604020202020204" pitchFamily="34" charset="0"/>
              </a:rPr>
              <a:t> </a:t>
            </a:r>
            <a:r>
              <a:rPr lang="en-US" b="1" i="0" dirty="0" err="1">
                <a:solidFill>
                  <a:schemeClr val="bg1"/>
                </a:solidFill>
                <a:effectLst/>
                <a:latin typeface="Arial" panose="020B0604020202020204" pitchFamily="34" charset="0"/>
              </a:rPr>
              <a:t>tôi</a:t>
            </a:r>
            <a:r>
              <a:rPr lang="en-US" b="1" i="0" dirty="0">
                <a:solidFill>
                  <a:schemeClr val="bg1"/>
                </a:solidFill>
                <a:effectLst/>
                <a:latin typeface="Arial" panose="020B0604020202020204" pitchFamily="34" charset="0"/>
              </a:rPr>
              <a:t> </a:t>
            </a:r>
            <a:r>
              <a:rPr lang="en-US" b="1" i="0" dirty="0" err="1">
                <a:solidFill>
                  <a:schemeClr val="bg1"/>
                </a:solidFill>
                <a:effectLst/>
                <a:latin typeface="Arial" panose="020B0604020202020204" pitchFamily="34" charset="0"/>
              </a:rPr>
              <a:t>trong</a:t>
            </a:r>
            <a:r>
              <a:rPr lang="en-US" b="1" i="0" dirty="0">
                <a:solidFill>
                  <a:schemeClr val="bg1"/>
                </a:solidFill>
                <a:effectLst/>
                <a:latin typeface="Arial" panose="020B0604020202020204" pitchFamily="34" charset="0"/>
              </a:rPr>
              <a:t> </a:t>
            </a:r>
            <a:r>
              <a:rPr lang="en-US" b="1" i="0" dirty="0" err="1">
                <a:solidFill>
                  <a:schemeClr val="bg1"/>
                </a:solidFill>
                <a:effectLst/>
                <a:latin typeface="Arial" panose="020B0604020202020204" pitchFamily="34" charset="0"/>
              </a:rPr>
              <a:t>lúc</a:t>
            </a:r>
            <a:r>
              <a:rPr lang="en-US" b="1" i="0" dirty="0">
                <a:solidFill>
                  <a:schemeClr val="bg1"/>
                </a:solidFill>
                <a:effectLst/>
                <a:latin typeface="Arial" panose="020B0604020202020204" pitchFamily="34" charset="0"/>
              </a:rPr>
              <a:t> </a:t>
            </a:r>
            <a:r>
              <a:rPr lang="en-US" b="1" i="0" dirty="0" err="1">
                <a:solidFill>
                  <a:schemeClr val="bg1"/>
                </a:solidFill>
                <a:effectLst/>
                <a:latin typeface="Arial" panose="020B0604020202020204" pitchFamily="34" charset="0"/>
              </a:rPr>
              <a:t>tôi</a:t>
            </a:r>
            <a:r>
              <a:rPr lang="en-US" b="1" i="0" dirty="0">
                <a:solidFill>
                  <a:schemeClr val="bg1"/>
                </a:solidFill>
                <a:effectLst/>
                <a:latin typeface="Arial" panose="020B0604020202020204" pitchFamily="34" charset="0"/>
              </a:rPr>
              <a:t> </a:t>
            </a:r>
            <a:r>
              <a:rPr lang="en-US" b="1" i="0" dirty="0" err="1">
                <a:solidFill>
                  <a:schemeClr val="bg1"/>
                </a:solidFill>
                <a:effectLst/>
                <a:latin typeface="Arial" panose="020B0604020202020204" pitchFamily="34" charset="0"/>
              </a:rPr>
              <a:t>khốn</a:t>
            </a:r>
            <a:r>
              <a:rPr lang="en-US" b="1" i="0" dirty="0">
                <a:solidFill>
                  <a:schemeClr val="bg1"/>
                </a:solidFill>
                <a:effectLst/>
                <a:latin typeface="Arial" panose="020B0604020202020204" pitchFamily="34" charset="0"/>
              </a:rPr>
              <a:t> </a:t>
            </a:r>
            <a:r>
              <a:rPr lang="en-US" b="1" i="0" dirty="0" err="1">
                <a:solidFill>
                  <a:schemeClr val="bg1"/>
                </a:solidFill>
                <a:effectLst/>
                <a:latin typeface="Arial" panose="020B0604020202020204" pitchFamily="34" charset="0"/>
              </a:rPr>
              <a:t>khổ</a:t>
            </a:r>
            <a:r>
              <a:rPr lang="en-US" b="1" i="0" dirty="0">
                <a:solidFill>
                  <a:schemeClr val="bg1"/>
                </a:solidFill>
                <a:effectLst/>
                <a:latin typeface="Arial" panose="020B0604020202020204" pitchFamily="34" charset="0"/>
              </a:rPr>
              <a:t>.</a:t>
            </a:r>
            <a:endParaRPr lang="vi-VN" b="1" dirty="0">
              <a:solidFill>
                <a:schemeClr val="bg1"/>
              </a:solidFill>
              <a:effectLst/>
              <a:latin typeface="+mj-lt"/>
              <a:cs typeface="Times New Roman" pitchFamily="18" charset="0"/>
            </a:endParaRPr>
          </a:p>
        </p:txBody>
      </p:sp>
      <p:sp>
        <p:nvSpPr>
          <p:cNvPr id="3" name="TextBox 2">
            <a:extLst>
              <a:ext uri="{FF2B5EF4-FFF2-40B4-BE49-F238E27FC236}">
                <a16:creationId xmlns:a16="http://schemas.microsoft.com/office/drawing/2014/main" id="{8C745E0C-A35F-4DDD-A95C-64550B5F1418}"/>
              </a:ext>
            </a:extLst>
          </p:cNvPr>
          <p:cNvSpPr txBox="1"/>
          <p:nvPr/>
        </p:nvSpPr>
        <p:spPr>
          <a:xfrm>
            <a:off x="2667000" y="57150"/>
            <a:ext cx="4495800" cy="830997"/>
          </a:xfrm>
          <a:prstGeom prst="rect">
            <a:avLst/>
          </a:prstGeom>
          <a:noFill/>
        </p:spPr>
        <p:txBody>
          <a:bodyPr wrap="square" rtlCol="0">
            <a:spAutoFit/>
          </a:bodyPr>
          <a:lstStyle/>
          <a:p>
            <a:r>
              <a:rPr lang="en-US" sz="4800" b="1" dirty="0">
                <a:solidFill>
                  <a:srgbClr val="FFFF00"/>
                </a:solidFill>
                <a:effectLst/>
                <a:latin typeface="Arial" panose="020B0604020202020204" pitchFamily="34" charset="0"/>
                <a:cs typeface="Arial" panose="020B0604020202020204" pitchFamily="34" charset="0"/>
              </a:rPr>
              <a:t>Ca </a:t>
            </a:r>
            <a:r>
              <a:rPr lang="en-US" sz="4800" b="1" dirty="0" err="1">
                <a:solidFill>
                  <a:srgbClr val="FFFF00"/>
                </a:solidFill>
                <a:effectLst/>
                <a:latin typeface="Arial" panose="020B0604020202020204" pitchFamily="34" charset="0"/>
                <a:cs typeface="Arial" panose="020B0604020202020204" pitchFamily="34" charset="0"/>
              </a:rPr>
              <a:t>hiệp</a:t>
            </a:r>
            <a:r>
              <a:rPr lang="en-US" sz="4800" b="1" dirty="0">
                <a:solidFill>
                  <a:srgbClr val="FFFF00"/>
                </a:solidFill>
                <a:effectLst/>
                <a:latin typeface="Arial" panose="020B0604020202020204" pitchFamily="34" charset="0"/>
                <a:cs typeface="Arial" panose="020B0604020202020204" pitchFamily="34" charset="0"/>
              </a:rPr>
              <a:t> </a:t>
            </a:r>
            <a:r>
              <a:rPr lang="en-US" sz="4800" b="1" dirty="0" err="1">
                <a:solidFill>
                  <a:srgbClr val="FFFF00"/>
                </a:solidFill>
                <a:effectLst/>
                <a:latin typeface="Arial" panose="020B0604020202020204" pitchFamily="34" charset="0"/>
                <a:cs typeface="Arial" panose="020B0604020202020204" pitchFamily="34" charset="0"/>
              </a:rPr>
              <a:t>lễ</a:t>
            </a:r>
            <a:endParaRPr lang="en-US" sz="4800" dirty="0"/>
          </a:p>
        </p:txBody>
      </p:sp>
    </p:spTree>
    <p:extLst>
      <p:ext uri="{BB962C8B-B14F-4D97-AF65-F5344CB8AC3E}">
        <p14:creationId xmlns:p14="http://schemas.microsoft.com/office/powerpoint/2010/main" val="3879861318"/>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0" y="0"/>
            <a:ext cx="9144000" cy="5143500"/>
          </a:xfrm>
        </p:spPr>
        <p:txBody>
          <a:bodyPr>
            <a:noAutofit/>
          </a:bodyPr>
          <a:lstStyle/>
          <a:p>
            <a:r>
              <a:rPr lang="en-US" sz="8000" b="1" dirty="0">
                <a:solidFill>
                  <a:srgbClr val="FFFF00"/>
                </a:solidFill>
                <a:effectLst/>
                <a:latin typeface="+mj-lt"/>
                <a:cs typeface="Times New Roman" pitchFamily="18" charset="0"/>
              </a:rPr>
              <a:t>Ca </a:t>
            </a:r>
            <a:r>
              <a:rPr lang="en-US" sz="8000" b="1" dirty="0" err="1">
                <a:solidFill>
                  <a:srgbClr val="FFFF00"/>
                </a:solidFill>
                <a:effectLst/>
                <a:latin typeface="+mj-lt"/>
                <a:cs typeface="Times New Roman" pitchFamily="18" charset="0"/>
              </a:rPr>
              <a:t>Kết</a:t>
            </a:r>
            <a:r>
              <a:rPr lang="en-US" sz="8000" b="1" dirty="0">
                <a:solidFill>
                  <a:srgbClr val="FFFF00"/>
                </a:solidFill>
                <a:effectLst/>
                <a:latin typeface="+mj-lt"/>
                <a:cs typeface="Times New Roman" pitchFamily="18" charset="0"/>
              </a:rPr>
              <a:t> </a:t>
            </a:r>
            <a:r>
              <a:rPr lang="en-US" sz="8000" b="1" dirty="0" err="1">
                <a:solidFill>
                  <a:srgbClr val="FFFF00"/>
                </a:solidFill>
                <a:effectLst/>
                <a:latin typeface="+mj-lt"/>
                <a:cs typeface="Times New Roman" pitchFamily="18" charset="0"/>
              </a:rPr>
              <a:t>Lễ</a:t>
            </a:r>
            <a:br>
              <a:rPr lang="en-US" sz="8000" b="0" dirty="0">
                <a:solidFill>
                  <a:srgbClr val="FFFF00"/>
                </a:solidFill>
                <a:effectLst/>
                <a:latin typeface="+mj-lt"/>
                <a:cs typeface="Times New Roman" pitchFamily="18" charset="0"/>
              </a:rPr>
            </a:br>
            <a:endParaRPr lang="vi-VN" sz="5400" b="0" dirty="0">
              <a:solidFill>
                <a:schemeClr val="bg1"/>
              </a:solidFill>
              <a:effectLst/>
              <a:latin typeface="+mj-lt"/>
              <a:cs typeface="Times New Roman" pitchFamily="18" charset="0"/>
            </a:endParaRPr>
          </a:p>
        </p:txBody>
      </p:sp>
    </p:spTree>
    <p:extLst>
      <p:ext uri="{BB962C8B-B14F-4D97-AF65-F5344CB8AC3E}">
        <p14:creationId xmlns:p14="http://schemas.microsoft.com/office/powerpoint/2010/main" val="2324154951"/>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Custom 1">
      <a:majorFont>
        <a:latin typeface="UTM American Sans"/>
        <a:ea typeface=""/>
        <a:cs typeface=""/>
      </a:majorFont>
      <a:minorFont>
        <a:latin typeface="UTM American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5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Custom 1">
      <a:majorFont>
        <a:latin typeface="UTM American Sans"/>
        <a:ea typeface=""/>
        <a:cs typeface=""/>
      </a:majorFont>
      <a:minorFont>
        <a:latin typeface="UTM American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6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Custom 1">
      <a:majorFont>
        <a:latin typeface="UTM American Sans"/>
        <a:ea typeface=""/>
        <a:cs typeface=""/>
      </a:majorFont>
      <a:minorFont>
        <a:latin typeface="UTM American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9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Custom 1">
      <a:majorFont>
        <a:latin typeface="UTM American Sans"/>
        <a:ea typeface=""/>
        <a:cs typeface=""/>
      </a:majorFont>
      <a:minorFont>
        <a:latin typeface="UTM American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10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Custom 1">
      <a:majorFont>
        <a:latin typeface="UTM American Sans"/>
        <a:ea typeface=""/>
        <a:cs typeface=""/>
      </a:majorFont>
      <a:minorFont>
        <a:latin typeface="UTM American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6.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1580</TotalTime>
  <Words>213</Words>
  <Application>Microsoft Office PowerPoint</Application>
  <PresentationFormat>On-screen Show (16:9)</PresentationFormat>
  <Paragraphs>21</Paragraphs>
  <Slides>10</Slides>
  <Notes>6</Notes>
  <HiddenSlides>0</HiddenSlides>
  <MMClips>0</MMClips>
  <ScaleCrop>false</ScaleCrop>
  <HeadingPairs>
    <vt:vector size="6" baseType="variant">
      <vt:variant>
        <vt:lpstr>Fonts Used</vt:lpstr>
      </vt:variant>
      <vt:variant>
        <vt:i4>4</vt:i4>
      </vt:variant>
      <vt:variant>
        <vt:lpstr>Theme</vt:lpstr>
      </vt:variant>
      <vt:variant>
        <vt:i4>5</vt:i4>
      </vt:variant>
      <vt:variant>
        <vt:lpstr>Slide Titles</vt:lpstr>
      </vt:variant>
      <vt:variant>
        <vt:i4>10</vt:i4>
      </vt:variant>
    </vt:vector>
  </HeadingPairs>
  <TitlesOfParts>
    <vt:vector size="19" baseType="lpstr">
      <vt:lpstr>Arial</vt:lpstr>
      <vt:lpstr>Calibri</vt:lpstr>
      <vt:lpstr>Helvetica Neue</vt:lpstr>
      <vt:lpstr>UTM American Sans</vt:lpstr>
      <vt:lpstr>Office Theme</vt:lpstr>
      <vt:lpstr>5_Office Theme</vt:lpstr>
      <vt:lpstr>6_Office Theme</vt:lpstr>
      <vt:lpstr>9_Office Theme</vt:lpstr>
      <vt:lpstr>10_Office Theme</vt:lpstr>
      <vt:lpstr>PowerPoint Presentation</vt:lpstr>
      <vt:lpstr>Lạy Chúa, Chúa đã tác tạo mọi sự cho chúng tôi hưởng dùng, Chúa đã xét xử công bình. Vì chúng tôi đã phạm tội và không tuân giữ các giới răn Chúa; nhưng xin Chúa hãy ban cho ban cho danh Chúa được vinh hiển, và xin hãy đối xử với chúng tôi theo lượng từ bi của Chúa.</vt:lpstr>
      <vt:lpstr>PowerPoint Presentation</vt:lpstr>
      <vt:lpstr>Ðáp:  Thiên Chúa ở cùng chúng tôi</vt:lpstr>
      <vt:lpstr>Alleluia, alleluia!  – Lạy Chúa, giới răn Chúa làm hoan lạc tâm can, mệnh lệnh Chúa sáng soi con mắt. – Alleluia.</vt:lpstr>
      <vt:lpstr>PowerPoint Presentation</vt:lpstr>
      <vt:lpstr>PowerPoint Presentation</vt:lpstr>
      <vt:lpstr>Lạy Chúa, đối với tôi tớ Chúa, xin nhớ lại lời Chúa, vì Chúa đã cho tôi hy vọng vào lời Chúa, đó là điều an ủi tôi trong lúc tôi khốn khổ.</vt:lpstr>
      <vt:lpstr>Ca Kết Lễ </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Thánh Vịnh 103 Chúa Giêsu Chịu Phép Rửa Năm C Lm Kim Long</dc:title>
  <dc:creator>Hung Nam</dc:creator>
  <cp:lastModifiedBy>PC</cp:lastModifiedBy>
  <cp:revision>170</cp:revision>
  <dcterms:created xsi:type="dcterms:W3CDTF">2021-12-05T01:20:54Z</dcterms:created>
  <dcterms:modified xsi:type="dcterms:W3CDTF">2025-09-23T02:08:08Z</dcterms:modified>
</cp:coreProperties>
</file>