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05" r:id="rId11"/>
    <p:sldId id="1046" r:id="rId12"/>
    <p:sldId id="346" r:id="rId13"/>
    <p:sldId id="445" r:id="rId14"/>
    <p:sldId id="1106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642D"/>
    <a:srgbClr val="009A46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1558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345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798C30C6-A9A3-4D01-A981-DB3BE1E403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6934" cy="5143500"/>
          </a:xfr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AFBD9A8-C37D-4EA4-A921-06F73D297ACE}"/>
              </a:ext>
            </a:extLst>
          </p:cNvPr>
          <p:cNvSpPr txBox="1"/>
          <p:nvPr/>
        </p:nvSpPr>
        <p:spPr>
          <a:xfrm>
            <a:off x="2308934" y="237236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THỨ BA TUẦN XXVII THƯỜNG NIÊN C</a:t>
            </a:r>
            <a:endParaRPr lang="en-US" sz="2800" b="1" dirty="0">
              <a:solidFill>
                <a:srgbClr val="003399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35E9F51-84C2-41E4-A50A-9F8978BC4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85750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798C30C6-A9A3-4D01-A981-DB3BE1E403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6934" cy="5143500"/>
          </a:xfr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AFBD9A8-C37D-4EA4-A921-06F73D297ACE}"/>
              </a:ext>
            </a:extLst>
          </p:cNvPr>
          <p:cNvSpPr txBox="1"/>
          <p:nvPr/>
        </p:nvSpPr>
        <p:spPr>
          <a:xfrm>
            <a:off x="2308934" y="205979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THỨ BA TUẦN XXVII THƯỜNG NIÊN C</a:t>
            </a:r>
            <a:endParaRPr lang="en-US" sz="2800" b="1" dirty="0">
              <a:solidFill>
                <a:srgbClr val="003399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35E9F51-84C2-41E4-A50A-9F8978BC4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85750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600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2001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Kính mừng Maria đầy ơn phúc, Đức Chúa Trời ở cùng Bà, Bà có phúc lạ hơn mọi người nữ, và con lòng Bà gồm phúc lạ.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Cv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1,12-14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3432680"/>
            <a:ext cx="3721642" cy="209948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Họ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chuyên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cần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cầu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nguyện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cùng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với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bà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Ma-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-a,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thân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mẫu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Đức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Giê-su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vi-VN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254074" y="2724794"/>
            <a:ext cx="87024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Bài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Công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vụ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Tông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Đồ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038350"/>
            <a:ext cx="8534400" cy="2438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Đấng Toàn Năng đã làm cho tôi biết bao điều cao cả, danh Người thật chí thánh chí tôn!</a:t>
            </a:r>
            <a:endParaRPr lang="en-US" sz="4900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0" y="112395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Lc 1,46-47.48-49.50-51.52-53.54-55 (Đ. c.49)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- Kính chào Maria đầy ơn phúc, Thiên Chúa ở cùng Trinh Nữ; Trinh Nữ được chúc phúc giữa các người phụ nữ. -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798C30C6-A9A3-4D01-A981-DB3BE1E403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6934" cy="5143500"/>
          </a:xfr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AFBD9A8-C37D-4EA4-A921-06F73D297ACE}"/>
              </a:ext>
            </a:extLst>
          </p:cNvPr>
          <p:cNvSpPr txBox="1"/>
          <p:nvPr/>
        </p:nvSpPr>
        <p:spPr>
          <a:xfrm>
            <a:off x="1981200" y="2841754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XXVII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35E9F51-84C2-41E4-A50A-9F8978BC4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85750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639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Này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thụ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thai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sinh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một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trai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đặt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tên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Giêsu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693004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185</Words>
  <Application>Microsoft Office PowerPoint</Application>
  <PresentationFormat>On-screen Show (16:9)</PresentationFormat>
  <Paragraphs>21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Kính mừng Maria đầy ơn phúc, Đức Chúa Trời ở cùng Bà, Bà có phúc lạ hơn mọi người nữ, và con lòng Bà gồm phúc lạ.</vt:lpstr>
      <vt:lpstr>PowerPoint Presentation</vt:lpstr>
      <vt:lpstr>Ðáp:  Đấng Toàn Năng đã làm cho tôi biết bao điều cao cả, danh Người thật chí thánh chí tôn!</vt:lpstr>
      <vt:lpstr>Alleluia, alleluia!  - Kính chào Maria đầy ơn phúc, Thiên Chúa ở cùng Trinh Nữ; Trinh Nữ được chúc phúc giữa các người phụ nữ. - Alleluia.</vt:lpstr>
      <vt:lpstr>PowerPoint Presentation</vt:lpstr>
      <vt:lpstr>PowerPoint Presentation</vt:lpstr>
      <vt:lpstr>Này Bà sẽ thụ thai, sinh một con trai, và đặt tên là Giêsu.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177</cp:revision>
  <dcterms:created xsi:type="dcterms:W3CDTF">2021-12-05T01:20:54Z</dcterms:created>
  <dcterms:modified xsi:type="dcterms:W3CDTF">2025-10-02T02:51:53Z</dcterms:modified>
</cp:coreProperties>
</file>