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09" r:id="rId11"/>
    <p:sldId id="1046" r:id="rId12"/>
    <p:sldId id="346" r:id="rId13"/>
    <p:sldId id="445" r:id="rId14"/>
    <p:sldId id="1110"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3</a:t>
            </a:fld>
            <a:endParaRPr lang="en-US"/>
          </a:p>
        </p:txBody>
      </p:sp>
    </p:spTree>
    <p:extLst>
      <p:ext uri="{BB962C8B-B14F-4D97-AF65-F5344CB8AC3E}">
        <p14:creationId xmlns:p14="http://schemas.microsoft.com/office/powerpoint/2010/main" val="251369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348629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068221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7" name="Content Placeholder 6">
            <a:extLst>
              <a:ext uri="{FF2B5EF4-FFF2-40B4-BE49-F238E27FC236}">
                <a16:creationId xmlns:a16="http://schemas.microsoft.com/office/drawing/2014/main" id="{679F9930-1307-45F8-A25E-40B248966A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902"/>
            <a:ext cx="9134383" cy="5135696"/>
          </a:xfrm>
        </p:spPr>
      </p:pic>
      <p:sp>
        <p:nvSpPr>
          <p:cNvPr id="10" name="TextBox 9">
            <a:extLst>
              <a:ext uri="{FF2B5EF4-FFF2-40B4-BE49-F238E27FC236}">
                <a16:creationId xmlns:a16="http://schemas.microsoft.com/office/drawing/2014/main" id="{58A0FC2E-2BB0-4503-BB82-F29DF7EAA044}"/>
              </a:ext>
            </a:extLst>
          </p:cNvPr>
          <p:cNvSpPr txBox="1"/>
          <p:nvPr/>
        </p:nvSpPr>
        <p:spPr>
          <a:xfrm>
            <a:off x="1717089" y="33337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XXIX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7" name="Content Placeholder 6">
            <a:extLst>
              <a:ext uri="{FF2B5EF4-FFF2-40B4-BE49-F238E27FC236}">
                <a16:creationId xmlns:a16="http://schemas.microsoft.com/office/drawing/2014/main" id="{679F9930-1307-45F8-A25E-40B248966A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902"/>
            <a:ext cx="9134383" cy="5135696"/>
          </a:xfrm>
        </p:spPr>
      </p:pic>
      <p:sp>
        <p:nvSpPr>
          <p:cNvPr id="10" name="TextBox 9">
            <a:extLst>
              <a:ext uri="{FF2B5EF4-FFF2-40B4-BE49-F238E27FC236}">
                <a16:creationId xmlns:a16="http://schemas.microsoft.com/office/drawing/2014/main" id="{58A0FC2E-2BB0-4503-BB82-F29DF7EAA044}"/>
              </a:ext>
            </a:extLst>
          </p:cNvPr>
          <p:cNvSpPr txBox="1"/>
          <p:nvPr/>
        </p:nvSpPr>
        <p:spPr>
          <a:xfrm>
            <a:off x="1717089" y="33337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XXIX THƯỜNG NIÊN C</a:t>
            </a:r>
            <a:endParaRPr lang="en-US" sz="2800" b="1" dirty="0">
              <a:solidFill>
                <a:srgbClr val="FFFF00"/>
              </a:solidFill>
            </a:endParaRPr>
          </a:p>
        </p:txBody>
      </p:sp>
    </p:spTree>
    <p:extLst>
      <p:ext uri="{BB962C8B-B14F-4D97-AF65-F5344CB8AC3E}">
        <p14:creationId xmlns:p14="http://schemas.microsoft.com/office/powerpoint/2010/main" val="9070428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 </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76200" y="146760"/>
            <a:ext cx="8991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pl-PL" sz="3600" b="0" i="0" dirty="0">
                <a:solidFill>
                  <a:schemeClr val="bg1"/>
                </a:solidFill>
                <a:effectLst/>
                <a:latin typeface="Arial" panose="020B0604020202020204" pitchFamily="34" charset="0"/>
              </a:rPr>
              <a:t>Rm 5, 12. 15b. 17-19. 20b-21</a:t>
            </a:r>
            <a:endParaRPr lang="en-US" sz="36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3600" y="4249775"/>
            <a:ext cx="2286000" cy="128959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40689" y="854646"/>
            <a:ext cx="8854834" cy="2554545"/>
          </a:xfrm>
          <a:prstGeom prst="rect">
            <a:avLst/>
          </a:prstGeom>
          <a:noFill/>
        </p:spPr>
        <p:txBody>
          <a:bodyPr wrap="square">
            <a:spAutoFit/>
          </a:bodyPr>
          <a:lstStyle/>
          <a:p>
            <a:pPr algn="just"/>
            <a:r>
              <a:rPr lang="vi-VN" sz="40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Nếu bởi tội của một người mà sự chết đã thống trị, thì càng được thống trị hơn nữa trong sự sống do một Người”.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28600" y="3333750"/>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87253"/>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này</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thực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a:t>
            </a:r>
            <a:r>
              <a:rPr lang="en-US" b="1" i="0" dirty="0">
                <a:solidFill>
                  <a:schemeClr val="bg1"/>
                </a:solidFill>
                <a:effectLst/>
                <a:latin typeface="Arial" panose="020B0604020202020204" pitchFamily="34" charset="0"/>
              </a:rPr>
              <a:t> ý </a:t>
            </a:r>
            <a:r>
              <a:rPr lang="en-US" b="1" i="0" dirty="0" err="1">
                <a:solidFill>
                  <a:schemeClr val="bg1"/>
                </a:solidFill>
                <a:effectLst/>
                <a:latin typeface="Arial" panose="020B0604020202020204" pitchFamily="34" charset="0"/>
              </a:rPr>
              <a:t>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da-DK" sz="3600" b="0" i="0" dirty="0">
                <a:solidFill>
                  <a:schemeClr val="bg1"/>
                </a:solidFill>
                <a:effectLst/>
                <a:latin typeface="Arial" panose="020B0604020202020204" pitchFamily="34" charset="0"/>
              </a:rPr>
              <a:t>Tv 39, 7-8a. 8b-9. 10. 17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563493"/>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Cha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thật</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524000" y="331857"/>
            <a:ext cx="62484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a:t>
            </a:r>
            <a:r>
              <a:rPr lang="pt-BR" sz="4000" b="0" i="0" dirty="0">
                <a:solidFill>
                  <a:schemeClr val="bg1"/>
                </a:solidFill>
                <a:effectLst/>
                <a:latin typeface="Arial" panose="020B0604020202020204" pitchFamily="34" charset="0"/>
              </a:rPr>
              <a:t>Ga 17, 17b và a</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7" name="Content Placeholder 6">
            <a:extLst>
              <a:ext uri="{FF2B5EF4-FFF2-40B4-BE49-F238E27FC236}">
                <a16:creationId xmlns:a16="http://schemas.microsoft.com/office/drawing/2014/main" id="{679F9930-1307-45F8-A25E-40B248966A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902"/>
            <a:ext cx="9134383" cy="5135696"/>
          </a:xfrm>
        </p:spPr>
      </p:pic>
      <p:sp>
        <p:nvSpPr>
          <p:cNvPr id="10" name="TextBox 9">
            <a:extLst>
              <a:ext uri="{FF2B5EF4-FFF2-40B4-BE49-F238E27FC236}">
                <a16:creationId xmlns:a16="http://schemas.microsoft.com/office/drawing/2014/main" id="{58A0FC2E-2BB0-4503-BB82-F29DF7EAA044}"/>
              </a:ext>
            </a:extLst>
          </p:cNvPr>
          <p:cNvSpPr txBox="1"/>
          <p:nvPr/>
        </p:nvSpPr>
        <p:spPr>
          <a:xfrm>
            <a:off x="2438400" y="3257550"/>
            <a:ext cx="5445711"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12, 35-38</a:t>
            </a:r>
            <a:endParaRPr lang="en-US" sz="3600" b="1" dirty="0">
              <a:solidFill>
                <a:srgbClr val="FFFF00"/>
              </a:solidFill>
            </a:endParaRPr>
          </a:p>
        </p:txBody>
      </p:sp>
    </p:spTree>
    <p:extLst>
      <p:ext uri="{BB962C8B-B14F-4D97-AF65-F5344CB8AC3E}">
        <p14:creationId xmlns:p14="http://schemas.microsoft.com/office/powerpoint/2010/main" val="1546372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fontScale="90000"/>
          </a:bodyPr>
          <a:lstStyle/>
          <a:p>
            <a:pPr algn="just"/>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1333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1664</TotalTime>
  <Words>244</Words>
  <Application>Microsoft Office PowerPoint</Application>
  <PresentationFormat>On-screen Show (16:9)</PresentationFormat>
  <Paragraphs>23</Paragraphs>
  <Slides>10</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 </vt:lpstr>
      <vt:lpstr>PowerPoint Presentation</vt:lpstr>
      <vt:lpstr>Ðáp:  Lạy Chúa, này con xin đến để thực thi ý Chúa</vt:lpstr>
      <vt:lpstr>Alleluia, alleluia! – Chúa phán: “Lời Cha là chân lý; xin hãy thánh hoá chúng trong sự thật”. – Alleluia.</vt:lpstr>
      <vt:lpstr>PowerPoint Presentation</vt:lpstr>
      <vt:lpstr>PowerPoint Presentation</vt:lpstr>
      <vt:lpstr>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179</cp:revision>
  <dcterms:created xsi:type="dcterms:W3CDTF">2021-12-05T01:20:54Z</dcterms:created>
  <dcterms:modified xsi:type="dcterms:W3CDTF">2025-10-08T13:12:16Z</dcterms:modified>
</cp:coreProperties>
</file>