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1" r:id="rId7"/>
    <p:sldId id="278" r:id="rId8"/>
    <p:sldId id="282" r:id="rId9"/>
    <p:sldId id="283" r:id="rId10"/>
    <p:sldId id="29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68C7D0-3ADA-444A-88C0-A183A4DF4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2C372E-9D26-4D38-BAF3-36C3F0452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5" y="124961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1E5EC5-73CB-4675-AACA-F9EDC4757A3E}"/>
              </a:ext>
            </a:extLst>
          </p:cNvPr>
          <p:cNvSpPr txBox="1"/>
          <p:nvPr/>
        </p:nvSpPr>
        <p:spPr>
          <a:xfrm>
            <a:off x="2513133" y="3324264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68C7D0-3ADA-444A-88C0-A183A4DF4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2C372E-9D26-4D38-BAF3-36C3F0452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5" y="124961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1E5EC5-73CB-4675-AACA-F9EDC4757A3E}"/>
              </a:ext>
            </a:extLst>
          </p:cNvPr>
          <p:cNvSpPr txBox="1"/>
          <p:nvPr/>
        </p:nvSpPr>
        <p:spPr>
          <a:xfrm>
            <a:off x="2513133" y="3283804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97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Chúa sắp đến cùng với muôn thần thánh của Người và trong ngày ấy ánh sáng huy hoàng sẽ bừng lên.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hứa ban ơn cứu độ cho những người nghèo khó”.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Xp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1-2. 9-13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574535" y="2094190"/>
            <a:ext cx="78249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Xôphônia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60" y="2967894"/>
            <a:ext cx="4469345" cy="241027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Kìa người đau khổ cầu cứu và Chúa đã nghe (c. 7a).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33, 2-3. 6-7. 17-18. 19 và 23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098831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Này đây Chúa đến để cứu dân Người; hạnh phúc thay những ai sẵn sàng đón rước Chúa.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68C7D0-3ADA-444A-88C0-A183A4DF4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2C372E-9D26-4D38-BAF3-36C3F0452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5" y="124961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1E5EC5-73CB-4675-AACA-F9EDC4757A3E}"/>
              </a:ext>
            </a:extLst>
          </p:cNvPr>
          <p:cNvSpPr txBox="1"/>
          <p:nvPr/>
        </p:nvSpPr>
        <p:spPr>
          <a:xfrm>
            <a:off x="2513133" y="3283804"/>
            <a:ext cx="65626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21, 28-32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922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15589" y="131885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Vị Thẩm Phán chí công sẽ ân thưởng cân xứng cho những ai hết tình trông đợi Người ngự đến.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162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54</cp:revision>
  <dcterms:created xsi:type="dcterms:W3CDTF">2018-11-13T15:52:26Z</dcterms:created>
  <dcterms:modified xsi:type="dcterms:W3CDTF">2025-11-28T13:01:18Z</dcterms:modified>
</cp:coreProperties>
</file>