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4" r:id="rId2"/>
    <p:sldId id="257" r:id="rId3"/>
    <p:sldId id="258" r:id="rId4"/>
    <p:sldId id="260" r:id="rId5"/>
    <p:sldId id="275" r:id="rId6"/>
    <p:sldId id="291" r:id="rId7"/>
    <p:sldId id="278" r:id="rId8"/>
    <p:sldId id="282" r:id="rId9"/>
    <p:sldId id="283" r:id="rId10"/>
    <p:sldId id="292" r:id="rId11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768C7D0-3ADA-444A-88C0-A183A4DF43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82C372E-9D26-4D38-BAF3-36C3F04525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155" y="124961"/>
            <a:ext cx="1105509" cy="110550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F1E5EC5-73CB-4675-AACA-F9EDC4757A3E}"/>
              </a:ext>
            </a:extLst>
          </p:cNvPr>
          <p:cNvSpPr txBox="1"/>
          <p:nvPr/>
        </p:nvSpPr>
        <p:spPr>
          <a:xfrm>
            <a:off x="2513133" y="3324264"/>
            <a:ext cx="656264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BA TUẦN III MÙA VỌNG NĂM A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768C7D0-3ADA-444A-88C0-A183A4DF43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82C372E-9D26-4D38-BAF3-36C3F04525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155" y="124961"/>
            <a:ext cx="1105509" cy="110550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F1E5EC5-73CB-4675-AACA-F9EDC4757A3E}"/>
              </a:ext>
            </a:extLst>
          </p:cNvPr>
          <p:cNvSpPr txBox="1"/>
          <p:nvPr/>
        </p:nvSpPr>
        <p:spPr>
          <a:xfrm>
            <a:off x="2513133" y="3283804"/>
            <a:ext cx="656264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BA TUẦN III MÙA VỌNG NĂM A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974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259280" y="1001794"/>
            <a:ext cx="8625439" cy="2800767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u="none" strike="noStrike" kern="1200" cap="none" spc="0" baseline="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Này Chúa sắp đến cùng với muôn thần thánh của Người và trong ngày ấy ánh sáng huy hoàng sẽ bừng lên.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667000" y="170797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372908" y="770751"/>
            <a:ext cx="8640961" cy="1323439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“Chúa hứa ban ơn cứu độ cho những người nghèo khó”.</a:t>
            </a:r>
            <a:endParaRPr lang="en-US" sz="4000" b="1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372908" y="151878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rgbClr val="3A3A3A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Xp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3, 1-2. 9-13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574535" y="2094190"/>
            <a:ext cx="782499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tiên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tri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Xôphônia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3660" y="2967894"/>
            <a:ext cx="4469345" cy="2410276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596523" y="1723153"/>
            <a:ext cx="8063344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Kìa người đau khổ cầu cứu và Chúa đã nghe (c. 7a).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1205714" y="1069216"/>
            <a:ext cx="71250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33, 2-3. 6-7. 17-18. 19 và 23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1431616" y="347115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1098831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/>
            <a:r>
              <a:rPr lang="vi-VN" sz="4400" u="sng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Alleluia-alleluia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:</a:t>
            </a:r>
            <a:r>
              <a:rPr lang="vi-VN" sz="4400" b="0" i="0" dirty="0">
                <a:solidFill>
                  <a:srgbClr val="333333"/>
                </a:solidFill>
                <a:latin typeface="+mn-lt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Này đây Chúa đến để cứu dân Người; hạnh phúc thay những ai sẵn sàng đón rước Chúa. – 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Alleluia.</a:t>
            </a: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768C7D0-3ADA-444A-88C0-A183A4DF43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82C372E-9D26-4D38-BAF3-36C3F04525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155" y="124961"/>
            <a:ext cx="1105509" cy="110550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F1E5EC5-73CB-4675-AACA-F9EDC4757A3E}"/>
              </a:ext>
            </a:extLst>
          </p:cNvPr>
          <p:cNvSpPr txBox="1"/>
          <p:nvPr/>
        </p:nvSpPr>
        <p:spPr>
          <a:xfrm>
            <a:off x="2513133" y="3283804"/>
            <a:ext cx="656264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 Mt 21, 28-32</a:t>
            </a:r>
            <a:endParaRPr lang="en-US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99226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514600" y="132636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315589" y="1318856"/>
            <a:ext cx="8731305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Vị Thẩm Phán chí công sẽ ân thưởng cân xứng cho những ai hết tình trông đợi Người ngự đến.</a:t>
            </a:r>
            <a:endParaRPr lang="en-US" sz="44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757</TotalTime>
  <Words>162</Words>
  <Application>Microsoft Office PowerPoint</Application>
  <PresentationFormat>On-screen Show (16:9)</PresentationFormat>
  <Paragraphs>16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Albany</vt:lpstr>
      <vt:lpstr>Arial</vt:lpstr>
      <vt:lpstr>Arial</vt:lpstr>
      <vt:lpstr>Calibri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54</cp:revision>
  <dcterms:created xsi:type="dcterms:W3CDTF">2018-11-13T15:52:26Z</dcterms:created>
  <dcterms:modified xsi:type="dcterms:W3CDTF">2025-11-28T13:01:18Z</dcterms:modified>
</cp:coreProperties>
</file>