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17" r:id="rId11"/>
    <p:sldId id="1046" r:id="rId12"/>
    <p:sldId id="346" r:id="rId13"/>
    <p:sldId id="445" r:id="rId14"/>
    <p:sldId id="1118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1850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495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57D604-1A7D-40E6-A1FC-20F2275D2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336AFE8-0EEB-4854-9249-840289E16F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495" y="0"/>
            <a:ext cx="9144000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A673F94-F20D-43A4-8B64-32EEEF490DB4}"/>
              </a:ext>
            </a:extLst>
          </p:cNvPr>
          <p:cNvSpPr txBox="1"/>
          <p:nvPr/>
        </p:nvSpPr>
        <p:spPr>
          <a:xfrm>
            <a:off x="1600200" y="35623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XXXIII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57D604-1A7D-40E6-A1FC-20F2275D2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336AFE8-0EEB-4854-9249-840289E16F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495" y="0"/>
            <a:ext cx="9144000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A673F94-F20D-43A4-8B64-32EEEF490DB4}"/>
              </a:ext>
            </a:extLst>
          </p:cNvPr>
          <p:cNvSpPr txBox="1"/>
          <p:nvPr/>
        </p:nvSpPr>
        <p:spPr>
          <a:xfrm>
            <a:off x="1600200" y="35623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XXXIII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177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1239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phán: Ta nghĩ đến bình an, chớ không nghĩ đến gian khổ; các người kêu cầu Ta, và Ta nhậm lời các ngươi, Ta dẫn dắt các ngươi từ mọi nơi các người bị nô lệ trở về.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1" y="146760"/>
            <a:ext cx="921798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2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Mcb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6, 18-31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876737"/>
            <a:ext cx="2936539" cy="165658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54620" y="807220"/>
            <a:ext cx="885483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“Tôi sẽ để lại một tấm gương cao đẹp, nếu tôi tự ý và anh dũng chết cho các lề luật đáng kính và thánh thiện của chúng tôi”.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304800" y="3314338"/>
            <a:ext cx="90072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Macabê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hai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690129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nâng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đỡ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b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</a:b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(c. 6b).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762000" y="1025326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Tv 3, 2-3. 4-5. 6-7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706515"/>
            <a:ext cx="8305800" cy="42291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đứng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dậy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ngẩng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đầu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lên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giờ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cứu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rỗi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gần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 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879CB-1706-4F56-B414-73544B8CA3BA}"/>
              </a:ext>
            </a:extLst>
          </p:cNvPr>
          <p:cNvSpPr txBox="1"/>
          <p:nvPr/>
        </p:nvSpPr>
        <p:spPr>
          <a:xfrm>
            <a:off x="2286000" y="209550"/>
            <a:ext cx="52578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Alleluia: Lc 21, 28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57D604-1A7D-40E6-A1FC-20F2275D2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336AFE8-0EEB-4854-9249-840289E16F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495" y="0"/>
            <a:ext cx="9144000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A673F94-F20D-43A4-8B64-32EEEF490DB4}"/>
              </a:ext>
            </a:extLst>
          </p:cNvPr>
          <p:cNvSpPr txBox="1"/>
          <p:nvPr/>
        </p:nvSpPr>
        <p:spPr>
          <a:xfrm>
            <a:off x="3581400" y="3486150"/>
            <a:ext cx="457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Lc 19, 1-10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534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047750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Việc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kết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hợp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với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việc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đặt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niềm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cậy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trông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thì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tốt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đẹp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biết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bao.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3619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1692</TotalTime>
  <Words>215</Words>
  <Application>Microsoft Office PowerPoint</Application>
  <PresentationFormat>On-screen Show (16:9)</PresentationFormat>
  <Paragraphs>22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Chúa phán: Ta nghĩ đến bình an, chớ không nghĩ đến gian khổ; các người kêu cầu Ta, và Ta nhậm lời các ngươi, Ta dẫn dắt các ngươi từ mọi nơi các người bị nô lệ trở về.</vt:lpstr>
      <vt:lpstr>PowerPoint Presentation</vt:lpstr>
      <vt:lpstr>Ðáp:  Chúa đã nâng đỡ tôi  (c. 6b).</vt:lpstr>
      <vt:lpstr>Alleluia, alleluia!    – Các con hãy đứng dậy và ngẩng đầu lên, vì giờ cứu rỗi các con đã gần đến. –  Alleluia.</vt:lpstr>
      <vt:lpstr>PowerPoint Presentation</vt:lpstr>
      <vt:lpstr>PowerPoint Presentation</vt:lpstr>
      <vt:lpstr>Việc tôi kết hợp với Thiên Chúa, và việc tôi đặt niềm cậy trông vào Chúa là Thiên Chúa, thì tốt đẹp biết bao.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183</cp:revision>
  <dcterms:created xsi:type="dcterms:W3CDTF">2021-12-05T01:20:54Z</dcterms:created>
  <dcterms:modified xsi:type="dcterms:W3CDTF">2025-10-27T08:44:32Z</dcterms:modified>
</cp:coreProperties>
</file>