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9" r:id="rId11"/>
    <p:sldId id="1046" r:id="rId12"/>
    <p:sldId id="346" r:id="rId13"/>
    <p:sldId id="445" r:id="rId14"/>
    <p:sldId id="1120"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3885661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574952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6" name="Content Placeholder 5">
            <a:extLst>
              <a:ext uri="{FF2B5EF4-FFF2-40B4-BE49-F238E27FC236}">
                <a16:creationId xmlns:a16="http://schemas.microsoft.com/office/drawing/2014/main" id="{B028C4DA-2CC8-45FC-AEDF-D359A24E6A81}"/>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D36E7887-F602-488F-A542-DF5D5E80AB7D}"/>
              </a:ext>
            </a:extLst>
          </p:cNvPr>
          <p:cNvSpPr txBox="1"/>
          <p:nvPr/>
        </p:nvSpPr>
        <p:spPr>
          <a:xfrm>
            <a:off x="1905000" y="36385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XXXIV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6" name="Content Placeholder 5">
            <a:extLst>
              <a:ext uri="{FF2B5EF4-FFF2-40B4-BE49-F238E27FC236}">
                <a16:creationId xmlns:a16="http://schemas.microsoft.com/office/drawing/2014/main" id="{B028C4DA-2CC8-45FC-AEDF-D359A24E6A81}"/>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D36E7887-F602-488F-A542-DF5D5E80AB7D}"/>
              </a:ext>
            </a:extLst>
          </p:cNvPr>
          <p:cNvSpPr txBox="1"/>
          <p:nvPr/>
        </p:nvSpPr>
        <p:spPr>
          <a:xfrm>
            <a:off x="1905000" y="36385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XXXIV THƯỜNG NIÊN C</a:t>
            </a:r>
            <a:endParaRPr lang="en-US" sz="2800" b="1" dirty="0">
              <a:solidFill>
                <a:srgbClr val="FFFF00"/>
              </a:solidFill>
            </a:endParaRPr>
          </a:p>
        </p:txBody>
      </p:sp>
    </p:spTree>
    <p:extLst>
      <p:ext uri="{BB962C8B-B14F-4D97-AF65-F5344CB8AC3E}">
        <p14:creationId xmlns:p14="http://schemas.microsoft.com/office/powerpoint/2010/main" val="4207748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971550"/>
            <a:ext cx="8801100" cy="3276599"/>
          </a:xfrm>
        </p:spPr>
        <p:txBody>
          <a:bodyPr>
            <a:noAutofit/>
          </a:bodyPr>
          <a:lstStyle/>
          <a:p>
            <a:pPr algn="just"/>
            <a:r>
              <a:rPr lang="vi-VN" sz="4000" b="1" i="0" dirty="0">
                <a:solidFill>
                  <a:schemeClr val="bg1"/>
                </a:solidFill>
                <a:effectLst/>
                <a:latin typeface="Arial" panose="020B0604020202020204" pitchFamily="34" charset="0"/>
              </a:rPr>
              <a:t>Con chiên bị giết xứng đáng lãnh nhận quyền năng thiên tính, không ngoan, sức mạnh, danh dự và vinh quang chúc tụng. Nguyện cho Người được vinh quang, và vương quốc Người tồn tại đến muôn đời.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1" y="146760"/>
            <a:ext cx="9217981"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err="1">
                <a:solidFill>
                  <a:schemeClr val="bg1"/>
                </a:solidFill>
                <a:effectLst/>
                <a:latin typeface="Arial" panose="020B0604020202020204" pitchFamily="34" charset="0"/>
              </a:rPr>
              <a:t>Ðn</a:t>
            </a:r>
            <a:r>
              <a:rPr lang="en-US" sz="4000" b="0" i="0" dirty="0">
                <a:solidFill>
                  <a:schemeClr val="bg1"/>
                </a:solidFill>
                <a:effectLst/>
                <a:latin typeface="Arial" panose="020B0604020202020204" pitchFamily="34" charset="0"/>
              </a:rPr>
              <a:t> 2, 31-45</a:t>
            </a: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65856" y="3714751"/>
            <a:ext cx="3223684" cy="1818574"/>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54620" y="807220"/>
            <a:ext cx="8854834" cy="2123658"/>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“Thiên Chúa khiến một vương quốc dấy lên và tàn phá hết các vương quốc”.</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304800" y="2930878"/>
            <a:ext cx="9007234"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Ðaniel</a:t>
            </a:r>
            <a:r>
              <a:rPr lang="en-US" sz="4000" b="0" i="0" dirty="0">
                <a:solidFill>
                  <a:schemeClr val="bg1"/>
                </a:solidFill>
                <a:effectLst/>
                <a:latin typeface="Arial" panose="020B0604020202020204" pitchFamily="34" charset="0"/>
              </a:rPr>
              <a:t>.</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90129"/>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ngợi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khen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762000" y="1025326"/>
            <a:ext cx="76200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3, 57. 58. 59. 60. 61</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706515"/>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Các con hãy tỉnh thức và cầu nguyện luôn, để có thể xứng đáng đứng vững trước mặt Con Người.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2286000" y="209550"/>
            <a:ext cx="52578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Lc 21, 36</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6" name="Content Placeholder 5">
            <a:extLst>
              <a:ext uri="{FF2B5EF4-FFF2-40B4-BE49-F238E27FC236}">
                <a16:creationId xmlns:a16="http://schemas.microsoft.com/office/drawing/2014/main" id="{B028C4DA-2CC8-45FC-AEDF-D359A24E6A81}"/>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1" name="TextBox 10">
            <a:extLst>
              <a:ext uri="{FF2B5EF4-FFF2-40B4-BE49-F238E27FC236}">
                <a16:creationId xmlns:a16="http://schemas.microsoft.com/office/drawing/2014/main" id="{D36E7887-F602-488F-A542-DF5D5E80AB7D}"/>
              </a:ext>
            </a:extLst>
          </p:cNvPr>
          <p:cNvSpPr txBox="1"/>
          <p:nvPr/>
        </p:nvSpPr>
        <p:spPr>
          <a:xfrm>
            <a:off x="3581400" y="3562350"/>
            <a:ext cx="44196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21, 5-11</a:t>
            </a:r>
            <a:endParaRPr lang="en-US" sz="3200" b="1" dirty="0">
              <a:solidFill>
                <a:srgbClr val="FFFF00"/>
              </a:solidFill>
            </a:endParaRPr>
          </a:p>
        </p:txBody>
      </p:sp>
    </p:spTree>
    <p:extLst>
      <p:ext uri="{BB962C8B-B14F-4D97-AF65-F5344CB8AC3E}">
        <p14:creationId xmlns:p14="http://schemas.microsoft.com/office/powerpoint/2010/main" val="5576796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Chúa là vua ngự trị tới muôn đời; Chúa sẽ chúc phúc cho dân Người trong cảnh thái bình.</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1700</TotalTime>
  <Words>197</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Con chiên bị giết xứng đáng lãnh nhận quyền năng thiên tính, không ngoan, sức mạnh, danh dự và vinh quang chúc tụng. Nguyện cho Người được vinh quang, và vương quốc Người tồn tại đến muôn đời.</vt:lpstr>
      <vt:lpstr>PowerPoint Presentation</vt:lpstr>
      <vt:lpstr>Ðáp:  Hãy ngợi khen và tán tạ Chúa tới muôn đời</vt:lpstr>
      <vt:lpstr>Alleluia, alleluia!    – Các con hãy tỉnh thức và cầu nguyện luôn, để có thể xứng đáng đứng vững trước mặt Con Người. –  Alleluia.</vt:lpstr>
      <vt:lpstr>PowerPoint Presentation</vt:lpstr>
      <vt:lpstr>PowerPoint Presentation</vt:lpstr>
      <vt:lpstr>Chúa là vua ngự trị tới muôn đời; Chúa sẽ chúc phúc cho dân Người trong cảnh thái bình.</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184</cp:revision>
  <dcterms:created xsi:type="dcterms:W3CDTF">2021-12-05T01:20:54Z</dcterms:created>
  <dcterms:modified xsi:type="dcterms:W3CDTF">2025-10-27T11:30:44Z</dcterms:modified>
</cp:coreProperties>
</file>