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87" r:id="rId7"/>
    <p:sldId id="278" r:id="rId8"/>
    <p:sldId id="282" r:id="rId9"/>
    <p:sldId id="283" r:id="rId10"/>
    <p:sldId id="28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356A77-4884-49AF-96EA-57F7E549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80DC22-A442-4746-94DE-84AB65F19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346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5206F6-0075-4720-8178-171EBA9BC2EF}"/>
              </a:ext>
            </a:extLst>
          </p:cNvPr>
          <p:cNvSpPr txBox="1"/>
          <p:nvPr/>
        </p:nvSpPr>
        <p:spPr>
          <a:xfrm>
            <a:off x="2589452" y="3224338"/>
            <a:ext cx="6376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BA TUẦN I MÙA VỌNG NĂM A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356A77-4884-49AF-96EA-57F7E549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80DC22-A442-4746-94DE-84AB65F19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346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5206F6-0075-4720-8178-171EBA9BC2EF}"/>
              </a:ext>
            </a:extLst>
          </p:cNvPr>
          <p:cNvSpPr txBox="1"/>
          <p:nvPr/>
        </p:nvSpPr>
        <p:spPr>
          <a:xfrm>
            <a:off x="3358195" y="3159602"/>
            <a:ext cx="49442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Lc 10, 21-24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68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 Chúa sắp đến, cùng với muôn thần thánh của Người, và trong ngày ấy ánh sáng huy hoàng sẽ bừng lên.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93380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“Chúa lấy đức công bình mà xét xử người nghèo khó”.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11, 1-10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14995" y="2094190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378" y="2713063"/>
            <a:ext cx="4506730" cy="243043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80407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 công chính và nền hòa bình viên mãn sẽ triển nở trong triều đại người.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71,2, 7-8,12-13,17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84,8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359125"/>
            <a:ext cx="85344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tỏ lòng từ bi Chúa cho chúng tôi, và ban ơn cứu rỗi cho chúng tôi.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356A77-4884-49AF-96EA-57F7E549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80DC22-A442-4746-94DE-84AB65F19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346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5206F6-0075-4720-8178-171EBA9BC2EF}"/>
              </a:ext>
            </a:extLst>
          </p:cNvPr>
          <p:cNvSpPr txBox="1"/>
          <p:nvPr/>
        </p:nvSpPr>
        <p:spPr>
          <a:xfrm>
            <a:off x="3358195" y="3159602"/>
            <a:ext cx="49442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Lc 10, 21-24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535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66442" y="1246028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Vị Thẩm Phán chí công sẽ ân thưỏng cân xứng cho những ai hết tình trông đợi Người ngự đến.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159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51</cp:revision>
  <dcterms:created xsi:type="dcterms:W3CDTF">2018-11-13T15:52:26Z</dcterms:created>
  <dcterms:modified xsi:type="dcterms:W3CDTF">2025-11-19T03:29:26Z</dcterms:modified>
</cp:coreProperties>
</file>