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87" r:id="rId7"/>
    <p:sldId id="278" r:id="rId8"/>
    <p:sldId id="282" r:id="rId9"/>
    <p:sldId id="283" r:id="rId10"/>
    <p:sldId id="288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A356A77-4884-49AF-96EA-57F7E549F9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3350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80DC22-A442-4746-94DE-84AB65F19A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3467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B5206F6-0075-4720-8178-171EBA9BC2EF}"/>
              </a:ext>
            </a:extLst>
          </p:cNvPr>
          <p:cNvSpPr txBox="1"/>
          <p:nvPr/>
        </p:nvSpPr>
        <p:spPr>
          <a:xfrm>
            <a:off x="2589452" y="3224338"/>
            <a:ext cx="63765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THỨ BA TUẦN I MÙA VỌNG NĂM A</a:t>
            </a:r>
            <a:endParaRPr lang="en-US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A356A77-4884-49AF-96EA-57F7E549F9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3350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80DC22-A442-4746-94DE-84AB65F19A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3467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B5206F6-0075-4720-8178-171EBA9BC2EF}"/>
              </a:ext>
            </a:extLst>
          </p:cNvPr>
          <p:cNvSpPr txBox="1"/>
          <p:nvPr/>
        </p:nvSpPr>
        <p:spPr>
          <a:xfrm>
            <a:off x="3358195" y="3159602"/>
            <a:ext cx="49442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: Lc 10, 21-24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868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171366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Này Chúa sắp đến, cùng với muôn thần thánh của Người, và trong ngày ấy ánh sáng huy hoàng sẽ bừng lên.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67000" y="170797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372908" y="793380"/>
            <a:ext cx="8640961" cy="132343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“Chúa lấy đức công bình mà xét xử người nghèo khó”.</a:t>
            </a:r>
            <a:endParaRPr lang="en-US" sz="40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 11, 1-10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614995" y="2094190"/>
            <a:ext cx="622479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Isaia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378" y="2713063"/>
            <a:ext cx="4506730" cy="2430437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12707" y="1804073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 công chính và nền hòa bình viên mãn sẽ triển nở trong triều đại người.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71,2, 7-8,12-13,17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31616" y="34711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</a:t>
            </a:r>
            <a:r>
              <a:rPr lang="en-US" sz="4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84,8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1359125"/>
            <a:ext cx="8534400" cy="3962400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Lạy Chúa, xin tỏ lòng từ bi Chúa cho chúng tôi, và ban ơn cứu rỗi cho chúng tôi.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A356A77-4884-49AF-96EA-57F7E549F9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3350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80DC22-A442-4746-94DE-84AB65F19A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3467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B5206F6-0075-4720-8178-171EBA9BC2EF}"/>
              </a:ext>
            </a:extLst>
          </p:cNvPr>
          <p:cNvSpPr txBox="1"/>
          <p:nvPr/>
        </p:nvSpPr>
        <p:spPr>
          <a:xfrm>
            <a:off x="3358195" y="3159602"/>
            <a:ext cx="49442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: Lc 10, 21-24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535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209550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566442" y="1246028"/>
            <a:ext cx="8261969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Vị Thẩm Phán chí công sẽ ân thưỏng cân xứng cho những ai hết tình trông đợi Người ngự đến.</a:t>
            </a:r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159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Albany</vt:lpstr>
      <vt:lpstr>Arial</vt:lpstr>
      <vt:lpstr>Calibri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51</cp:revision>
  <dcterms:created xsi:type="dcterms:W3CDTF">2018-11-13T15:52:26Z</dcterms:created>
  <dcterms:modified xsi:type="dcterms:W3CDTF">2025-11-19T03:29:26Z</dcterms:modified>
</cp:coreProperties>
</file>