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5" r:id="rId7"/>
    <p:sldId id="278" r:id="rId8"/>
    <p:sldId id="282" r:id="rId9"/>
    <p:sldId id="283" r:id="rId10"/>
    <p:sldId id="29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00401F-FF18-4C35-A392-5054E304B8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43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2702F08-3DAA-4D67-888B-22B0C1F8F8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30BA2B3-BCF7-4DAD-9DB9-63A0BD70B209}"/>
              </a:ext>
            </a:extLst>
          </p:cNvPr>
          <p:cNvSpPr txBox="1"/>
          <p:nvPr/>
        </p:nvSpPr>
        <p:spPr>
          <a:xfrm>
            <a:off x="2257677" y="3086774"/>
            <a:ext cx="66597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00401F-FF18-4C35-A392-5054E304B8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43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2702F08-3DAA-4D67-888B-22B0C1F8F8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30BA2B3-BCF7-4DAD-9DB9-63A0BD70B209}"/>
              </a:ext>
            </a:extLst>
          </p:cNvPr>
          <p:cNvSpPr txBox="1"/>
          <p:nvPr/>
        </p:nvSpPr>
        <p:spPr>
          <a:xfrm>
            <a:off x="2257677" y="3086774"/>
            <a:ext cx="66597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87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 là Đấng ngự trên các thần hộ giá, xin đến và tỏa ánh tôn nhan rạng ngời, để chúng con được ơn cứu độ.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93380"/>
            <a:ext cx="8640961" cy="193899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0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Người động lòng thương ngươi, lắng nghe lời ngươi kêu xin”.</a:t>
            </a:r>
            <a:br>
              <a:rPr lang="vi-VN" sz="4000" b="1" dirty="0">
                <a:solidFill>
                  <a:schemeClr val="bg1"/>
                </a:solidFill>
              </a:rPr>
            </a:b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30, 19-21. 23-26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478089" y="2116819"/>
            <a:ext cx="5938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209" y="2824705"/>
            <a:ext cx="4299715" cy="231879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04614" y="207920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đợi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(Is 30, 18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146, 1-2. 3-4. 5-6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9708" y="0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55, 6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590550"/>
            <a:ext cx="8534400" cy="3962400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Hãy tìm kiếm Chúa khi còn gặp được Người; hãy kêu xin Người lúc Người còn gần các ngươi. – 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00401F-FF18-4C35-A392-5054E304B8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43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2702F08-3DAA-4D67-888B-22B0C1F8F8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30BA2B3-BCF7-4DAD-9DB9-63A0BD70B209}"/>
              </a:ext>
            </a:extLst>
          </p:cNvPr>
          <p:cNvSpPr txBox="1"/>
          <p:nvPr/>
        </p:nvSpPr>
        <p:spPr>
          <a:xfrm>
            <a:off x="2961684" y="3127235"/>
            <a:ext cx="60609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9, 35 – 10, 1. 6-8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053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20955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574533" y="1171366"/>
            <a:ext cx="826196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Này Ta đến ngay, và đem theo lương bổng, đế trả cho ai nấy tùy theo việc họ làm.</a:t>
            </a:r>
            <a:endParaRPr lang="vi-VN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180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Helvetica Neue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56</cp:revision>
  <dcterms:created xsi:type="dcterms:W3CDTF">2018-11-13T15:52:26Z</dcterms:created>
  <dcterms:modified xsi:type="dcterms:W3CDTF">2025-11-20T01:37:14Z</dcterms:modified>
</cp:coreProperties>
</file>