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8" r:id="rId6"/>
    <p:sldId id="316" r:id="rId7"/>
    <p:sldId id="1029" r:id="rId8"/>
    <p:sldId id="1056" r:id="rId9"/>
    <p:sldId id="426" r:id="rId10"/>
    <p:sldId id="1071" r:id="rId11"/>
    <p:sldId id="1046" r:id="rId12"/>
    <p:sldId id="346" r:id="rId13"/>
    <p:sldId id="445" r:id="rId14"/>
    <p:sldId id="110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626790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22301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684666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pic>
        <p:nvPicPr>
          <p:cNvPr id="17" name="Content Placeholder 16">
            <a:extLst>
              <a:ext uri="{FF2B5EF4-FFF2-40B4-BE49-F238E27FC236}">
                <a16:creationId xmlns:a16="http://schemas.microsoft.com/office/drawing/2014/main" id="{5A14E1D6-B2AB-4754-A78F-56BD426F249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9975" y="0"/>
            <a:ext cx="9147699" cy="5143500"/>
          </a:xfrm>
        </p:spPr>
      </p:pic>
      <p:sp>
        <p:nvSpPr>
          <p:cNvPr id="5" name="TextBox 4">
            <a:extLst>
              <a:ext uri="{FF2B5EF4-FFF2-40B4-BE49-F238E27FC236}">
                <a16:creationId xmlns:a16="http://schemas.microsoft.com/office/drawing/2014/main" id="{DCB30D07-B2C2-4BA7-85D6-D3115BD87DB9}"/>
              </a:ext>
            </a:extLst>
          </p:cNvPr>
          <p:cNvSpPr txBox="1"/>
          <p:nvPr/>
        </p:nvSpPr>
        <p:spPr>
          <a:xfrm>
            <a:off x="20574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XXVI THƯỜNG NIÊN C</a:t>
            </a:r>
            <a:endParaRPr lang="en-US" sz="2800" b="1" dirty="0">
              <a:solidFill>
                <a:srgbClr val="FFFF00"/>
              </a:solidFill>
            </a:endParaRPr>
          </a:p>
        </p:txBody>
      </p:sp>
    </p:spTree>
    <p:extLst>
      <p:ext uri="{BB962C8B-B14F-4D97-AF65-F5344CB8AC3E}">
        <p14:creationId xmlns:p14="http://schemas.microsoft.com/office/powerpoint/2010/main" val="24186821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pic>
        <p:nvPicPr>
          <p:cNvPr id="17" name="Content Placeholder 16">
            <a:extLst>
              <a:ext uri="{FF2B5EF4-FFF2-40B4-BE49-F238E27FC236}">
                <a16:creationId xmlns:a16="http://schemas.microsoft.com/office/drawing/2014/main" id="{5A14E1D6-B2AB-4754-A78F-56BD426F249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9975" y="0"/>
            <a:ext cx="9147699" cy="5143500"/>
          </a:xfrm>
        </p:spPr>
      </p:pic>
      <p:sp>
        <p:nvSpPr>
          <p:cNvPr id="5" name="TextBox 4">
            <a:extLst>
              <a:ext uri="{FF2B5EF4-FFF2-40B4-BE49-F238E27FC236}">
                <a16:creationId xmlns:a16="http://schemas.microsoft.com/office/drawing/2014/main" id="{DCB30D07-B2C2-4BA7-85D6-D3115BD87DB9}"/>
              </a:ext>
            </a:extLst>
          </p:cNvPr>
          <p:cNvSpPr txBox="1"/>
          <p:nvPr/>
        </p:nvSpPr>
        <p:spPr>
          <a:xfrm>
            <a:off x="2057400" y="30289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BẢY TUẦN XXVI THƯỜNG NIÊN C</a:t>
            </a:r>
            <a:endParaRPr lang="en-US" sz="2800" b="1" dirty="0">
              <a:solidFill>
                <a:srgbClr val="FFFF00"/>
              </a:solidFill>
            </a:endParaRPr>
          </a:p>
        </p:txBody>
      </p:sp>
    </p:spTree>
    <p:extLst>
      <p:ext uri="{BB962C8B-B14F-4D97-AF65-F5344CB8AC3E}">
        <p14:creationId xmlns:p14="http://schemas.microsoft.com/office/powerpoint/2010/main" val="40692144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3600" b="1" i="0" dirty="0">
                <a:solidFill>
                  <a:schemeClr val="bg1"/>
                </a:solidFill>
                <a:effectLst/>
                <a:latin typeface="Arial" panose="020B0604020202020204" pitchFamily="34" charset="0"/>
              </a:rPr>
              <a:t>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a:t>
            </a:r>
            <a:endParaRPr lang="vi-VN" sz="3600" b="1" i="0" dirty="0">
              <a:solidFill>
                <a:schemeClr val="bg1"/>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35065"/>
            <a:ext cx="4572000" cy="707886"/>
          </a:xfrm>
          <a:prstGeom prst="rect">
            <a:avLst/>
          </a:prstGeom>
          <a:noFill/>
        </p:spPr>
        <p:txBody>
          <a:bodyPr wrap="square">
            <a:spAutoFit/>
          </a:bodyPr>
          <a:lstStyle/>
          <a:p>
            <a:pPr algn="ctr"/>
            <a:r>
              <a:rPr lang="vi-VN" sz="4000" b="1" i="0" dirty="0">
                <a:solidFill>
                  <a:srgbClr val="FFFF00"/>
                </a:solidFill>
                <a:effectLst/>
                <a:latin typeface="Arial" panose="020B0604020202020204" pitchFamily="34" charset="0"/>
              </a:rPr>
              <a:t>Ca nhập lễ</a:t>
            </a:r>
            <a:endParaRPr lang="en-US" sz="40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Br 4, 5-12. 27-29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449043"/>
            <a:ext cx="3505200" cy="19773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“Ðấng đã giáng hoạ trên các con, chính Người sẽ đem lại cho các con sự vui mừng”.</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600" y="2811285"/>
            <a:ext cx="7067463"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Barúc</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733550"/>
            <a:ext cx="7543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tỏ</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thấy</a:t>
            </a:r>
            <a:r>
              <a:rPr lang="en-US" b="1" i="0" dirty="0">
                <a:solidFill>
                  <a:schemeClr val="bg1"/>
                </a:solidFill>
                <a:effectLst/>
                <a:latin typeface="Arial" panose="020B0604020202020204" pitchFamily="34" charset="0"/>
              </a:rPr>
              <a:t> long </a:t>
            </a:r>
            <a:r>
              <a:rPr lang="en-US" b="1" i="0" dirty="0" err="1">
                <a:solidFill>
                  <a:schemeClr val="bg1"/>
                </a:solidFill>
                <a:effectLst/>
                <a:latin typeface="Arial" panose="020B0604020202020204" pitchFamily="34" charset="0"/>
              </a:rPr>
              <a:t>nhan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hậu</a:t>
            </a:r>
            <a:r>
              <a:rPr lang="en-US" b="1" i="0" dirty="0">
                <a:solidFill>
                  <a:schemeClr val="bg1"/>
                </a:solidFill>
                <a:effectLst/>
                <a:latin typeface="Arial" panose="020B0604020202020204" pitchFamily="34" charset="0"/>
              </a:rPr>
              <a:t> (c. 135a).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295400" y="1200150"/>
            <a:ext cx="74676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118, 66. 71. 75. 91. 125. 130</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 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B9F1DAAF-9E9B-488B-94A6-804A5AFFA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5979"/>
            <a:ext cx="1066800" cy="1066800"/>
          </a:xfrm>
          <a:prstGeom prst="rect">
            <a:avLst/>
          </a:prstGeom>
        </p:spPr>
      </p:pic>
      <p:pic>
        <p:nvPicPr>
          <p:cNvPr id="17" name="Content Placeholder 16">
            <a:extLst>
              <a:ext uri="{FF2B5EF4-FFF2-40B4-BE49-F238E27FC236}">
                <a16:creationId xmlns:a16="http://schemas.microsoft.com/office/drawing/2014/main" id="{5A14E1D6-B2AB-4754-A78F-56BD426F249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699" y="0"/>
            <a:ext cx="9147699" cy="5143500"/>
          </a:xfrm>
        </p:spPr>
      </p:pic>
      <p:sp>
        <p:nvSpPr>
          <p:cNvPr id="6" name="TextBox 5">
            <a:extLst>
              <a:ext uri="{FF2B5EF4-FFF2-40B4-BE49-F238E27FC236}">
                <a16:creationId xmlns:a16="http://schemas.microsoft.com/office/drawing/2014/main" id="{EF7F6640-3D8D-4F94-A6B9-1D4CB99391BB}"/>
              </a:ext>
            </a:extLst>
          </p:cNvPr>
          <p:cNvSpPr txBox="1"/>
          <p:nvPr/>
        </p:nvSpPr>
        <p:spPr>
          <a:xfrm>
            <a:off x="3352800" y="2841754"/>
            <a:ext cx="44958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10, 17-24</a:t>
            </a:r>
            <a:endParaRPr lang="en-US" sz="2800" b="1" dirty="0">
              <a:solidFill>
                <a:srgbClr val="FFFF00"/>
              </a:solidFill>
            </a:endParaRPr>
          </a:p>
        </p:txBody>
      </p:sp>
    </p:spTree>
    <p:extLst>
      <p:ext uri="{BB962C8B-B14F-4D97-AF65-F5344CB8AC3E}">
        <p14:creationId xmlns:p14="http://schemas.microsoft.com/office/powerpoint/2010/main" val="1179139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A7B67B-9827-4FD9-A90B-1B7E8F8802C9}"/>
              </a:ext>
            </a:extLst>
          </p:cNvPr>
          <p:cNvSpPr/>
          <p:nvPr/>
        </p:nvSpPr>
        <p:spPr>
          <a:xfrm>
            <a:off x="1371600" y="2857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CA HIỆP LỄ</a:t>
            </a:r>
          </a:p>
        </p:txBody>
      </p:sp>
      <p:sp>
        <p:nvSpPr>
          <p:cNvPr id="11" name="TextBox 10">
            <a:extLst>
              <a:ext uri="{FF2B5EF4-FFF2-40B4-BE49-F238E27FC236}">
                <a16:creationId xmlns:a16="http://schemas.microsoft.com/office/drawing/2014/main" id="{73225CD5-B6E3-44C5-98BE-00624AC57D3A}"/>
              </a:ext>
            </a:extLst>
          </p:cNvPr>
          <p:cNvSpPr txBox="1"/>
          <p:nvPr/>
        </p:nvSpPr>
        <p:spPr>
          <a:xfrm>
            <a:off x="304800" y="1284644"/>
            <a:ext cx="8534400" cy="3477875"/>
          </a:xfrm>
          <a:prstGeom prst="rect">
            <a:avLst/>
          </a:prstGeom>
          <a:noFill/>
        </p:spPr>
        <p:txBody>
          <a:bodyPr wrap="square">
            <a:spAutoFit/>
          </a:bodyPr>
          <a:lstStyle/>
          <a:p>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đối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với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vì</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vọng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đó</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điều</a:t>
            </a:r>
            <a:r>
              <a:rPr lang="en-US" sz="4400" b="1" i="0" dirty="0">
                <a:solidFill>
                  <a:schemeClr val="bg1"/>
                </a:solidFill>
                <a:effectLst/>
                <a:latin typeface="Arial" panose="020B0604020202020204" pitchFamily="34" charset="0"/>
              </a:rPr>
              <a:t> an </a:t>
            </a:r>
            <a:r>
              <a:rPr lang="en-US" sz="4400" b="1" i="0" dirty="0" err="1">
                <a:solidFill>
                  <a:schemeClr val="bg1"/>
                </a:solidFill>
                <a:effectLst/>
                <a:latin typeface="Arial" panose="020B0604020202020204" pitchFamily="34" charset="0"/>
              </a:rPr>
              <a:t>ủi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khốn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khổ</a:t>
            </a:r>
            <a:r>
              <a:rPr lang="en-US" sz="4400" b="1" i="0" dirty="0">
                <a:solidFill>
                  <a:schemeClr val="bg1"/>
                </a:solidFill>
                <a:effectLst/>
                <a:latin typeface="Arial" panose="020B0604020202020204" pitchFamily="34" charset="0"/>
              </a:rPr>
              <a:t>.</a:t>
            </a:r>
            <a:endParaRPr lang="en-US" sz="4400" b="1" dirty="0">
              <a:solidFill>
                <a:schemeClr val="bg1"/>
              </a:solidFill>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1627</TotalTime>
  <Words>241</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vt:lpstr>
      <vt:lpstr>PowerPoint Presentation</vt:lpstr>
      <vt:lpstr>Ðáp:  Lạy Chúa, xin tỏ cho tôi tớ Chúa thấy long nhan hiền hậu (c. 135a).</vt:lpstr>
      <vt:lpstr>Alleluia, alleluia!  – Con hy vọng rất nhiều vào Chúa, linh hồn con trông cậy ở lời Chúa. –   Alleluia.</vt:lpstr>
      <vt:lpstr>PowerPoint Presentation</vt:lpstr>
      <vt:lpstr>PowerPoint Presentation</vt:lpstr>
      <vt:lpstr>PowerPoint Presentation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177</cp:revision>
  <dcterms:created xsi:type="dcterms:W3CDTF">2021-12-05T01:20:54Z</dcterms:created>
  <dcterms:modified xsi:type="dcterms:W3CDTF">2025-09-23T03:30:52Z</dcterms:modified>
</cp:coreProperties>
</file>