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4" r:id="rId11"/>
    <p:sldId id="1046" r:id="rId12"/>
    <p:sldId id="346" r:id="rId13"/>
    <p:sldId id="445" r:id="rId14"/>
    <p:sldId id="1115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42D"/>
    <a:srgbClr val="009A4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2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74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798C276-A514-4462-BEF5-81ED3EDE9A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" y="0"/>
            <a:ext cx="9153617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4E92948-EEC7-4446-8512-431DF91DE104}"/>
              </a:ext>
            </a:extLst>
          </p:cNvPr>
          <p:cNvSpPr txBox="1"/>
          <p:nvPr/>
        </p:nvSpPr>
        <p:spPr>
          <a:xfrm>
            <a:off x="1823622" y="2952750"/>
            <a:ext cx="731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546AA8-5E4D-4C09-8942-E5176E6914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798C276-A514-4462-BEF5-81ED3EDE9A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" y="0"/>
            <a:ext cx="9153617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4E92948-EEC7-4446-8512-431DF91DE104}"/>
              </a:ext>
            </a:extLst>
          </p:cNvPr>
          <p:cNvSpPr txBox="1"/>
          <p:nvPr/>
        </p:nvSpPr>
        <p:spPr>
          <a:xfrm>
            <a:off x="1823622" y="2952750"/>
            <a:ext cx="731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546AA8-5E4D-4C09-8942-E5176E6914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69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đã tác tạo mọi sự theo thánh ý Chúa, và không ai có thể chống lại thánh ý Chúa. Vì Chúa đã tạo thành mọi sự trên trời dưới đất, và cả những gì trong bầu trời; Chúa là Chúa tể mọi loài.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Ge 3, 12-21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83" y="3000781"/>
            <a:ext cx="4169967" cy="2352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“Các ngươi hãy tra lưỡi hái, vì mùa gặt đã tới”.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0783" y="2100040"/>
            <a:ext cx="87024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Giôel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38350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Người hiền đức, hãy mừng vui trong Chúa!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0" y="112395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96, 1-2. 5-6. 11-12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Ngôi Lời đã làm người và đã ở giữa chúng ta. Những ai tiếp rước Người, thì Người ban cho họ quyền làm con Thiên Chúa.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798C276-A514-4462-BEF5-81ED3EDE9A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" y="0"/>
            <a:ext cx="9153617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4E92948-EEC7-4446-8512-431DF91DE104}"/>
              </a:ext>
            </a:extLst>
          </p:cNvPr>
          <p:cNvSpPr txBox="1"/>
          <p:nvPr/>
        </p:nvSpPr>
        <p:spPr>
          <a:xfrm>
            <a:off x="2438400" y="2780199"/>
            <a:ext cx="5415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27-28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546AA8-5E4D-4C09-8942-E5176E6914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8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nhân lành đối với những ai trông cậy vào Người, và đối với tâm hồn kiếm tìm Người.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693004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200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đã tác tạo mọi sự theo thánh ý Chúa, và không ai có thể chống lại thánh ý Chúa. Vì Chúa đã tạo thành mọi sự trên trời dưới đất, và cả những gì trong bầu trời; Chúa là Chúa tể mọi loài.</vt:lpstr>
      <vt:lpstr>PowerPoint Presentation</vt:lpstr>
      <vt:lpstr>Ðáp:  Người hiền đức, hãy mừng vui trong Chúa!</vt:lpstr>
      <vt:lpstr>Alleluia, alleluia!  – Ngôi Lời đã làm người và đã ở giữa chúng ta. Những ai tiếp rước Người, thì Người ban cho họ quyền làm con Thiên Chúa. –  Alleluia.</vt:lpstr>
      <vt:lpstr>PowerPoint Presentation</vt:lpstr>
      <vt:lpstr>PowerPoint Presentation</vt:lpstr>
      <vt:lpstr>Chúa nhân lành đối với những ai trông cậy vào Người, và đối với tâm hồn kiếm tìm Người.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181</cp:revision>
  <dcterms:created xsi:type="dcterms:W3CDTF">2021-12-05T01:20:54Z</dcterms:created>
  <dcterms:modified xsi:type="dcterms:W3CDTF">2025-10-02T03:43:28Z</dcterms:modified>
</cp:coreProperties>
</file>