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9" r:id="rId11"/>
    <p:sldId id="1046" r:id="rId12"/>
    <p:sldId id="346" r:id="rId13"/>
    <p:sldId id="445" r:id="rId14"/>
    <p:sldId id="1120"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251369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45004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86441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10/15/2025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FFDEDE44-403D-4CF7-B95B-86B36E0A405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4994"/>
            <a:ext cx="9144000" cy="5148494"/>
          </a:xfrm>
        </p:spPr>
      </p:pic>
      <p:sp>
        <p:nvSpPr>
          <p:cNvPr id="10" name="TextBox 9">
            <a:extLst>
              <a:ext uri="{FF2B5EF4-FFF2-40B4-BE49-F238E27FC236}">
                <a16:creationId xmlns:a16="http://schemas.microsoft.com/office/drawing/2014/main" id="{7ABE91B2-FFCE-43CC-A8CA-72D02161A93A}"/>
              </a:ext>
            </a:extLst>
          </p:cNvPr>
          <p:cNvSpPr txBox="1"/>
          <p:nvPr/>
        </p:nvSpPr>
        <p:spPr>
          <a:xfrm>
            <a:off x="1981200" y="3486150"/>
            <a:ext cx="6934200" cy="523220"/>
          </a:xfrm>
          <a:prstGeom prst="rect">
            <a:avLst/>
          </a:prstGeom>
          <a:noFill/>
        </p:spPr>
        <p:txBody>
          <a:bodyPr wrap="square">
            <a:spAutoFit/>
          </a:bodyPr>
          <a:lstStyle/>
          <a:p>
            <a:r>
              <a:rPr lang="en-US" sz="2800" b="1" i="0" dirty="0">
                <a:solidFill>
                  <a:srgbClr val="00B0F0"/>
                </a:solidFill>
                <a:effectLst/>
                <a:latin typeface="Arial" panose="020B0604020202020204" pitchFamily="34" charset="0"/>
              </a:rPr>
              <a:t>THỨ BẢY TUẦN XXIX THƯỜNG NIÊN C</a:t>
            </a:r>
            <a:endParaRPr lang="en-US" sz="2800" b="1" dirty="0">
              <a:solidFill>
                <a:srgbClr val="00B0F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FFDEDE44-403D-4CF7-B95B-86B36E0A405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4994"/>
            <a:ext cx="9144000" cy="5148494"/>
          </a:xfrm>
        </p:spPr>
      </p:pic>
      <p:sp>
        <p:nvSpPr>
          <p:cNvPr id="10" name="TextBox 9">
            <a:extLst>
              <a:ext uri="{FF2B5EF4-FFF2-40B4-BE49-F238E27FC236}">
                <a16:creationId xmlns:a16="http://schemas.microsoft.com/office/drawing/2014/main" id="{7ABE91B2-FFCE-43CC-A8CA-72D02161A93A}"/>
              </a:ext>
            </a:extLst>
          </p:cNvPr>
          <p:cNvSpPr txBox="1"/>
          <p:nvPr/>
        </p:nvSpPr>
        <p:spPr>
          <a:xfrm>
            <a:off x="1981200" y="3486150"/>
            <a:ext cx="6934200" cy="523220"/>
          </a:xfrm>
          <a:prstGeom prst="rect">
            <a:avLst/>
          </a:prstGeom>
          <a:noFill/>
        </p:spPr>
        <p:txBody>
          <a:bodyPr wrap="square">
            <a:spAutoFit/>
          </a:bodyPr>
          <a:lstStyle/>
          <a:p>
            <a:r>
              <a:rPr lang="en-US" sz="2800" b="1" i="0" dirty="0">
                <a:solidFill>
                  <a:srgbClr val="00B0F0"/>
                </a:solidFill>
                <a:effectLst/>
                <a:latin typeface="Arial" panose="020B0604020202020204" pitchFamily="34" charset="0"/>
              </a:rPr>
              <a:t>THỨ BẢY TUẦN XXIX THƯỜNG NIÊN C</a:t>
            </a:r>
            <a:endParaRPr lang="en-US" sz="2800" b="1" dirty="0">
              <a:solidFill>
                <a:srgbClr val="00B0F0"/>
              </a:solidFill>
            </a:endParaRPr>
          </a:p>
        </p:txBody>
      </p:sp>
    </p:spTree>
    <p:extLst>
      <p:ext uri="{BB962C8B-B14F-4D97-AF65-F5344CB8AC3E}">
        <p14:creationId xmlns:p14="http://schemas.microsoft.com/office/powerpoint/2010/main" val="2383168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76200" y="146760"/>
            <a:ext cx="8991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en-US" sz="3600" b="0" i="0" dirty="0">
                <a:solidFill>
                  <a:schemeClr val="bg1"/>
                </a:solidFill>
                <a:effectLst/>
                <a:latin typeface="Arial" panose="020B0604020202020204" pitchFamily="34" charset="0"/>
              </a:rPr>
              <a:t> Rm 8, 1-11</a:t>
            </a:r>
            <a:endParaRPr lang="en-US" sz="36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76800" y="3681537"/>
            <a:ext cx="3385542" cy="1909882"/>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40689" y="854646"/>
            <a:ext cx="8854834" cy="1938992"/>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t>
            </a:r>
            <a:r>
              <a:rPr lang="en-US" sz="4000" b="1" i="1" dirty="0" err="1">
                <a:solidFill>
                  <a:schemeClr val="bg1"/>
                </a:solidFill>
                <a:effectLst/>
                <a:latin typeface="Arial" panose="020B0604020202020204" pitchFamily="34" charset="0"/>
              </a:rPr>
              <a:t>Thánh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Thần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của</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Ðấng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đã</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làm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cho</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Ðức</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Giêsu</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Kitô</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từ</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cõi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chết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sống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lại</a:t>
            </a:r>
            <a:r>
              <a:rPr lang="en-US" sz="4000" b="1" i="1" dirty="0">
                <a:solidFill>
                  <a:schemeClr val="bg1"/>
                </a:solidFill>
                <a:effectLst/>
                <a:latin typeface="Arial" panose="020B0604020202020204" pitchFamily="34" charset="0"/>
              </a:rPr>
              <a:t> ở </a:t>
            </a:r>
            <a:r>
              <a:rPr lang="en-US" sz="4000" b="1" i="1" dirty="0" err="1">
                <a:solidFill>
                  <a:schemeClr val="bg1"/>
                </a:solidFill>
                <a:effectLst/>
                <a:latin typeface="Arial" panose="020B0604020202020204" pitchFamily="34" charset="0"/>
              </a:rPr>
              <a:t>trong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anh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96077" y="2759792"/>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81150"/>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Lạy Chúa, đó là dòng dõi người tìm kiếm long nhan Chúa (c. 6).</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de-DE" sz="3600" b="0" i="0" dirty="0">
                <a:solidFill>
                  <a:schemeClr val="bg1"/>
                </a:solidFill>
                <a:effectLst/>
                <a:latin typeface="Arial" panose="020B0604020202020204" pitchFamily="34" charset="0"/>
              </a:rPr>
              <a:t>Tv 23, 1-2. 3-4ab. 5-6</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600244"/>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mở</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rộng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tầm</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mắt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để</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quan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chiêm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những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điều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kỳ</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diệu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luật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600200" y="246301"/>
            <a:ext cx="62484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en-US" sz="4000" b="0" i="0" dirty="0">
                <a:solidFill>
                  <a:srgbClr val="FF0000"/>
                </a:solidFill>
                <a:effectLst/>
                <a:latin typeface="Arial" panose="020B0604020202020204" pitchFamily="34" charset="0"/>
              </a:rPr>
              <a:t> </a:t>
            </a:r>
            <a:r>
              <a:rPr lang="en-US" sz="4000" b="0" i="0" dirty="0">
                <a:solidFill>
                  <a:schemeClr val="bg1"/>
                </a:solidFill>
                <a:effectLst/>
                <a:latin typeface="Arial" panose="020B0604020202020204" pitchFamily="34" charset="0"/>
              </a:rPr>
              <a:t>Tv 118, 18</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FFDEDE44-403D-4CF7-B95B-86B36E0A405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8494"/>
          </a:xfrm>
        </p:spPr>
      </p:pic>
      <p:sp>
        <p:nvSpPr>
          <p:cNvPr id="10" name="TextBox 9">
            <a:extLst>
              <a:ext uri="{FF2B5EF4-FFF2-40B4-BE49-F238E27FC236}">
                <a16:creationId xmlns:a16="http://schemas.microsoft.com/office/drawing/2014/main" id="{7ABE91B2-FFCE-43CC-A8CA-72D02161A93A}"/>
              </a:ext>
            </a:extLst>
          </p:cNvPr>
          <p:cNvSpPr txBox="1"/>
          <p:nvPr/>
        </p:nvSpPr>
        <p:spPr>
          <a:xfrm>
            <a:off x="4191000" y="3486150"/>
            <a:ext cx="3962400" cy="523220"/>
          </a:xfrm>
          <a:prstGeom prst="rect">
            <a:avLst/>
          </a:prstGeom>
          <a:noFill/>
        </p:spPr>
        <p:txBody>
          <a:bodyPr wrap="square">
            <a:spAutoFit/>
          </a:bodyPr>
          <a:lstStyle/>
          <a:p>
            <a:r>
              <a:rPr lang="en-US" sz="2800" b="1" i="0" dirty="0" err="1">
                <a:solidFill>
                  <a:srgbClr val="00B0F0"/>
                </a:solidFill>
                <a:effectLst/>
                <a:latin typeface="Arial" panose="020B0604020202020204" pitchFamily="34" charset="0"/>
              </a:rPr>
              <a:t>Phúc</a:t>
            </a:r>
            <a:r>
              <a:rPr lang="en-US" sz="2800" b="1" i="0" dirty="0">
                <a:solidFill>
                  <a:srgbClr val="00B0F0"/>
                </a:solidFill>
                <a:effectLst/>
                <a:latin typeface="Arial" panose="020B0604020202020204" pitchFamily="34" charset="0"/>
              </a:rPr>
              <a:t> </a:t>
            </a:r>
            <a:r>
              <a:rPr lang="en-US" sz="2800" b="1" i="0" dirty="0" err="1">
                <a:solidFill>
                  <a:srgbClr val="00B0F0"/>
                </a:solidFill>
                <a:effectLst/>
                <a:latin typeface="Arial" panose="020B0604020202020204" pitchFamily="34" charset="0"/>
              </a:rPr>
              <a:t>Âm</a:t>
            </a:r>
            <a:r>
              <a:rPr lang="en-US" sz="2800" b="1" i="0" dirty="0">
                <a:solidFill>
                  <a:srgbClr val="00B0F0"/>
                </a:solidFill>
                <a:effectLst/>
                <a:latin typeface="Arial" panose="020B0604020202020204" pitchFamily="34" charset="0"/>
              </a:rPr>
              <a:t>: Lc 13, 1-9</a:t>
            </a:r>
            <a:endParaRPr lang="en-US" sz="2800" b="1" dirty="0">
              <a:solidFill>
                <a:srgbClr val="00B0F0"/>
              </a:solidFill>
            </a:endParaRPr>
          </a:p>
        </p:txBody>
      </p:sp>
    </p:spTree>
    <p:extLst>
      <p:ext uri="{BB962C8B-B14F-4D97-AF65-F5344CB8AC3E}">
        <p14:creationId xmlns:p14="http://schemas.microsoft.com/office/powerpoint/2010/main" val="9297967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1698</TotalTime>
  <Words>237</Words>
  <Application>Microsoft Office PowerPoint</Application>
  <PresentationFormat>On-screen Show (16:9)</PresentationFormat>
  <Paragraphs>23</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vt:lpstr>
      <vt:lpstr>PowerPoint Presentation</vt:lpstr>
      <vt:lpstr>Ðáp: Lạy Chúa, đó là dòng dõi người tìm kiếm long nhan Chúa (c. 6).</vt:lpstr>
      <vt:lpstr>Alleluia, alleluia! – Lạy Chúa, xin mở rộng tầm con mắt của con, để quan chiêm những điều kỳ diệu trong luật Chúa.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184</cp:revision>
  <dcterms:created xsi:type="dcterms:W3CDTF">2021-12-05T01:20:54Z</dcterms:created>
  <dcterms:modified xsi:type="dcterms:W3CDTF">2025-10-15T03:41:57Z</dcterms:modified>
</cp:coreProperties>
</file>