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19" r:id="rId11"/>
    <p:sldId id="1046" r:id="rId12"/>
    <p:sldId id="346" r:id="rId13"/>
    <p:sldId id="445" r:id="rId14"/>
    <p:sldId id="1120"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3</a:t>
            </a:fld>
            <a:endParaRPr lang="en-US"/>
          </a:p>
        </p:txBody>
      </p:sp>
    </p:spTree>
    <p:extLst>
      <p:ext uri="{BB962C8B-B14F-4D97-AF65-F5344CB8AC3E}">
        <p14:creationId xmlns:p14="http://schemas.microsoft.com/office/powerpoint/2010/main" val="2513693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450045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864416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10/15/2025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6" name="Content Placeholder 5">
            <a:extLst>
              <a:ext uri="{FF2B5EF4-FFF2-40B4-BE49-F238E27FC236}">
                <a16:creationId xmlns:a16="http://schemas.microsoft.com/office/drawing/2014/main" id="{FFDEDE44-403D-4CF7-B95B-86B36E0A405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4994"/>
            <a:ext cx="9144000" cy="5148494"/>
          </a:xfrm>
        </p:spPr>
      </p:pic>
      <p:sp>
        <p:nvSpPr>
          <p:cNvPr id="10" name="TextBox 9">
            <a:extLst>
              <a:ext uri="{FF2B5EF4-FFF2-40B4-BE49-F238E27FC236}">
                <a16:creationId xmlns:a16="http://schemas.microsoft.com/office/drawing/2014/main" id="{7ABE91B2-FFCE-43CC-A8CA-72D02161A93A}"/>
              </a:ext>
            </a:extLst>
          </p:cNvPr>
          <p:cNvSpPr txBox="1"/>
          <p:nvPr/>
        </p:nvSpPr>
        <p:spPr>
          <a:xfrm>
            <a:off x="1981200" y="3486150"/>
            <a:ext cx="6934200" cy="523220"/>
          </a:xfrm>
          <a:prstGeom prst="rect">
            <a:avLst/>
          </a:prstGeom>
          <a:noFill/>
        </p:spPr>
        <p:txBody>
          <a:bodyPr wrap="square">
            <a:spAutoFit/>
          </a:bodyPr>
          <a:lstStyle/>
          <a:p>
            <a:r>
              <a:rPr lang="en-US" sz="2800" b="1" i="0" dirty="0">
                <a:solidFill>
                  <a:srgbClr val="00B0F0"/>
                </a:solidFill>
                <a:effectLst/>
                <a:latin typeface="Arial" panose="020B0604020202020204" pitchFamily="34" charset="0"/>
              </a:rPr>
              <a:t>THỨ BẢY TUẦN XXIX THƯỜNG NIÊN C</a:t>
            </a:r>
            <a:endParaRPr lang="en-US" sz="2800" b="1" dirty="0">
              <a:solidFill>
                <a:srgbClr val="00B0F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6" name="Content Placeholder 5">
            <a:extLst>
              <a:ext uri="{FF2B5EF4-FFF2-40B4-BE49-F238E27FC236}">
                <a16:creationId xmlns:a16="http://schemas.microsoft.com/office/drawing/2014/main" id="{FFDEDE44-403D-4CF7-B95B-86B36E0A405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4994"/>
            <a:ext cx="9144000" cy="5148494"/>
          </a:xfrm>
        </p:spPr>
      </p:pic>
      <p:sp>
        <p:nvSpPr>
          <p:cNvPr id="10" name="TextBox 9">
            <a:extLst>
              <a:ext uri="{FF2B5EF4-FFF2-40B4-BE49-F238E27FC236}">
                <a16:creationId xmlns:a16="http://schemas.microsoft.com/office/drawing/2014/main" id="{7ABE91B2-FFCE-43CC-A8CA-72D02161A93A}"/>
              </a:ext>
            </a:extLst>
          </p:cNvPr>
          <p:cNvSpPr txBox="1"/>
          <p:nvPr/>
        </p:nvSpPr>
        <p:spPr>
          <a:xfrm>
            <a:off x="1981200" y="3486150"/>
            <a:ext cx="6934200" cy="523220"/>
          </a:xfrm>
          <a:prstGeom prst="rect">
            <a:avLst/>
          </a:prstGeom>
          <a:noFill/>
        </p:spPr>
        <p:txBody>
          <a:bodyPr wrap="square">
            <a:spAutoFit/>
          </a:bodyPr>
          <a:lstStyle/>
          <a:p>
            <a:r>
              <a:rPr lang="en-US" sz="2800" b="1" i="0" dirty="0">
                <a:solidFill>
                  <a:srgbClr val="00B0F0"/>
                </a:solidFill>
                <a:effectLst/>
                <a:latin typeface="Arial" panose="020B0604020202020204" pitchFamily="34" charset="0"/>
              </a:rPr>
              <a:t>THỨ BẢY TUẦN XXIX THƯỜNG NIÊN C</a:t>
            </a:r>
            <a:endParaRPr lang="en-US" sz="2800" b="1" dirty="0">
              <a:solidFill>
                <a:srgbClr val="00B0F0"/>
              </a:solidFill>
            </a:endParaRPr>
          </a:p>
        </p:txBody>
      </p:sp>
    </p:spTree>
    <p:extLst>
      <p:ext uri="{BB962C8B-B14F-4D97-AF65-F5344CB8AC3E}">
        <p14:creationId xmlns:p14="http://schemas.microsoft.com/office/powerpoint/2010/main" val="238316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4000" b="1" i="0" dirty="0">
                <a:solidFill>
                  <a:schemeClr val="bg1"/>
                </a:solidFill>
                <a:effectLst/>
                <a:latin typeface="Arial" panose="020B0604020202020204" pitchFamily="34" charset="0"/>
              </a:rPr>
              <a:t>Lạy Chúa, tôi kêu van Ngài, bởi Ngài nhậm lời tôi, xin ghé tai về bên tôi, xin nghe rõ tiếng tôi. Lạy Chúa, xin gìn giữ tôi như con ngươi mắt Chúa, xin che chở tôi trong bóng cánh của Ngài.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76200" y="146760"/>
            <a:ext cx="8991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a:t>
            </a:r>
            <a:r>
              <a:rPr lang="en-US" sz="3600" b="0" i="0" dirty="0">
                <a:solidFill>
                  <a:schemeClr val="bg1"/>
                </a:solidFill>
                <a:effectLst/>
                <a:latin typeface="Arial" panose="020B0604020202020204" pitchFamily="34" charset="0"/>
              </a:rPr>
              <a:t> Rm 8, 1-11</a:t>
            </a:r>
            <a:endParaRPr lang="en-US" sz="36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0" y="3681537"/>
            <a:ext cx="3385542" cy="190988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40689" y="854646"/>
            <a:ext cx="8854834" cy="1938992"/>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Thánh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Thần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của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Ðấng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đã</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làm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Ðức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Giêsu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Kitô</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từ</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cõi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chết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sống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lại</a:t>
            </a:r>
            <a:r>
              <a:rPr lang="en-US" sz="4000" b="1" i="1" dirty="0">
                <a:solidFill>
                  <a:schemeClr val="bg1"/>
                </a:solidFill>
                <a:effectLst/>
                <a:latin typeface="Arial" panose="020B0604020202020204" pitchFamily="34" charset="0"/>
              </a:rPr>
              <a:t> ở </a:t>
            </a:r>
            <a:r>
              <a:rPr lang="en-US" sz="4000" b="1" i="1" dirty="0" err="1">
                <a:solidFill>
                  <a:schemeClr val="bg1"/>
                </a:solidFill>
                <a:effectLst/>
                <a:latin typeface="Arial" panose="020B0604020202020204" pitchFamily="34" charset="0"/>
              </a:rPr>
              <a:t>trong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96077" y="2759792"/>
            <a:ext cx="9007234"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81150"/>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Lạy Chúa, đó là dòng dõi người tìm kiếm long nhan Chúa (c. 6).</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371600" y="1123950"/>
            <a:ext cx="6400800" cy="646331"/>
          </a:xfrm>
          <a:prstGeom prst="rect">
            <a:avLst/>
          </a:prstGeom>
          <a:noFill/>
        </p:spPr>
        <p:txBody>
          <a:bodyPr wrap="square" rtlCol="0">
            <a:spAutoFit/>
          </a:bodyPr>
          <a:lstStyle/>
          <a:p>
            <a:pPr algn="ctr"/>
            <a:r>
              <a:rPr lang="de-DE" sz="3600" b="0" i="0" dirty="0">
                <a:solidFill>
                  <a:schemeClr val="bg1"/>
                </a:solidFill>
                <a:effectLst/>
                <a:latin typeface="Arial" panose="020B0604020202020204" pitchFamily="34" charset="0"/>
              </a:rPr>
              <a:t>Tv 23, 1-2. 3-4ab. 5-6</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600244"/>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mở</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rộng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tầm</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mắt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chiêm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diệu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600200" y="246301"/>
            <a:ext cx="62484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a:t>
            </a:r>
            <a:r>
              <a:rPr lang="en-US" sz="4000" b="0" i="0" dirty="0">
                <a:solidFill>
                  <a:srgbClr val="FF0000"/>
                </a:solidFill>
                <a:effectLst/>
                <a:latin typeface="Arial" panose="020B0604020202020204" pitchFamily="34" charset="0"/>
              </a:rPr>
              <a:t> </a:t>
            </a:r>
            <a:r>
              <a:rPr lang="en-US" sz="4000" b="0" i="0" dirty="0">
                <a:solidFill>
                  <a:schemeClr val="bg1"/>
                </a:solidFill>
                <a:effectLst/>
                <a:latin typeface="Arial" panose="020B0604020202020204" pitchFamily="34" charset="0"/>
              </a:rPr>
              <a:t>Tv 118, 18</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6" name="Content Placeholder 5">
            <a:extLst>
              <a:ext uri="{FF2B5EF4-FFF2-40B4-BE49-F238E27FC236}">
                <a16:creationId xmlns:a16="http://schemas.microsoft.com/office/drawing/2014/main" id="{FFDEDE44-403D-4CF7-B95B-86B36E0A405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8494"/>
          </a:xfrm>
        </p:spPr>
      </p:pic>
      <p:sp>
        <p:nvSpPr>
          <p:cNvPr id="10" name="TextBox 9">
            <a:extLst>
              <a:ext uri="{FF2B5EF4-FFF2-40B4-BE49-F238E27FC236}">
                <a16:creationId xmlns:a16="http://schemas.microsoft.com/office/drawing/2014/main" id="{7ABE91B2-FFCE-43CC-A8CA-72D02161A93A}"/>
              </a:ext>
            </a:extLst>
          </p:cNvPr>
          <p:cNvSpPr txBox="1"/>
          <p:nvPr/>
        </p:nvSpPr>
        <p:spPr>
          <a:xfrm>
            <a:off x="4191000" y="3486150"/>
            <a:ext cx="3962400" cy="523220"/>
          </a:xfrm>
          <a:prstGeom prst="rect">
            <a:avLst/>
          </a:prstGeom>
          <a:noFill/>
        </p:spPr>
        <p:txBody>
          <a:bodyPr wrap="square">
            <a:spAutoFit/>
          </a:bodyPr>
          <a:lstStyle/>
          <a:p>
            <a:r>
              <a:rPr lang="en-US" sz="2800" b="1" i="0" dirty="0" err="1">
                <a:solidFill>
                  <a:srgbClr val="00B0F0"/>
                </a:solidFill>
                <a:effectLst/>
                <a:latin typeface="Arial" panose="020B0604020202020204" pitchFamily="34" charset="0"/>
              </a:rPr>
              <a:t>Phúc</a:t>
            </a:r>
            <a:r>
              <a:rPr lang="en-US" sz="2800" b="1" i="0" dirty="0">
                <a:solidFill>
                  <a:srgbClr val="00B0F0"/>
                </a:solidFill>
                <a:effectLst/>
                <a:latin typeface="Arial" panose="020B0604020202020204" pitchFamily="34" charset="0"/>
              </a:rPr>
              <a:t> </a:t>
            </a:r>
            <a:r>
              <a:rPr lang="en-US" sz="2800" b="1" i="0" dirty="0" err="1">
                <a:solidFill>
                  <a:srgbClr val="00B0F0"/>
                </a:solidFill>
                <a:effectLst/>
                <a:latin typeface="Arial" panose="020B0604020202020204" pitchFamily="34" charset="0"/>
              </a:rPr>
              <a:t>Âm</a:t>
            </a:r>
            <a:r>
              <a:rPr lang="en-US" sz="2800" b="1" i="0" dirty="0">
                <a:solidFill>
                  <a:srgbClr val="00B0F0"/>
                </a:solidFill>
                <a:effectLst/>
                <a:latin typeface="Arial" panose="020B0604020202020204" pitchFamily="34" charset="0"/>
              </a:rPr>
              <a:t>: Lc 13, 1-9</a:t>
            </a:r>
            <a:endParaRPr lang="en-US" sz="2800" b="1" dirty="0">
              <a:solidFill>
                <a:srgbClr val="00B0F0"/>
              </a:solidFill>
            </a:endParaRPr>
          </a:p>
        </p:txBody>
      </p:sp>
    </p:spTree>
    <p:extLst>
      <p:ext uri="{BB962C8B-B14F-4D97-AF65-F5344CB8AC3E}">
        <p14:creationId xmlns:p14="http://schemas.microsoft.com/office/powerpoint/2010/main" val="9297967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fontScale="90000"/>
          </a:bodyPr>
          <a:lstStyle/>
          <a:p>
            <a:pPr algn="just"/>
            <a:r>
              <a:rPr lang="vi-VN" b="1" i="0" dirty="0">
                <a:solidFill>
                  <a:schemeClr val="bg1"/>
                </a:solidFill>
                <a:effectLst/>
                <a:latin typeface="Arial" panose="020B0604020202020204" pitchFamily="34" charset="0"/>
              </a:rPr>
              <a:t>Kìa Chúa để mắt coi những kẻ kính sợ Người, và nhìn xem những ai cậy trông ân sủng của Người, để cứu gỡ họ khỏi tay thần chết, và nuôi dưỡng họ trong cảnh cơ hàn.</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1333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1698</TotalTime>
  <Words>237</Words>
  <Application>Microsoft Office PowerPoint</Application>
  <PresentationFormat>On-screen Show (16:9)</PresentationFormat>
  <Paragraphs>23</Paragraphs>
  <Slides>10</Slides>
  <Notes>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tôi kêu van Ngài, bởi Ngài nhậm lời tôi, xin ghé tai về bên tôi, xin nghe rõ tiếng tôi. Lạy Chúa, xin gìn giữ tôi như con ngươi mắt Chúa, xin che chở tôi trong bóng cánh của Ngài.</vt:lpstr>
      <vt:lpstr>PowerPoint Presentation</vt:lpstr>
      <vt:lpstr>Ðáp: Lạy Chúa, đó là dòng dõi người tìm kiếm long nhan Chúa (c. 6).</vt:lpstr>
      <vt:lpstr>Alleluia, alleluia! – Lạy Chúa, xin mở rộng tầm con mắt của con, để quan chiêm những điều kỳ diệu trong luật Chúa. –  Alleluia.</vt:lpstr>
      <vt:lpstr>PowerPoint Presentation</vt:lpstr>
      <vt:lpstr>PowerPoint Presentation</vt:lpstr>
      <vt:lpstr>Kìa Chúa để mắt coi những kẻ kính sợ Người, và nhìn xem những ai cậy trông ân sủng của Người, để cứu gỡ họ khỏi tay thần chết, và nuôi dưỡng họ trong cảnh cơ hàn.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184</cp:revision>
  <dcterms:created xsi:type="dcterms:W3CDTF">2021-12-05T01:20:54Z</dcterms:created>
  <dcterms:modified xsi:type="dcterms:W3CDTF">2025-10-15T03:41:57Z</dcterms:modified>
</cp:coreProperties>
</file>