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9" r:id="rId7"/>
    <p:sldId id="278" r:id="rId8"/>
    <p:sldId id="282" r:id="rId9"/>
    <p:sldId id="283" r:id="rId10"/>
    <p:sldId id="300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DD600-8483-4133-9BC6-B8F538DEE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CB4A7C8-720F-4E79-9F23-0CF70345D6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86" y="101576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87E5BE4-B13B-4E85-8496-70287CA180EF}"/>
              </a:ext>
            </a:extLst>
          </p:cNvPr>
          <p:cNvSpPr txBox="1"/>
          <p:nvPr/>
        </p:nvSpPr>
        <p:spPr>
          <a:xfrm>
            <a:off x="2365992" y="206677"/>
            <a:ext cx="67780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BẢY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TUẦN III MÙA VỌNG NĂM A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DD600-8483-4133-9BC6-B8F538DEE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CB4A7C8-720F-4E79-9F23-0CF70345D6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86" y="101576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87E5BE4-B13B-4E85-8496-70287CA180EF}"/>
              </a:ext>
            </a:extLst>
          </p:cNvPr>
          <p:cNvSpPr txBox="1"/>
          <p:nvPr/>
        </p:nvSpPr>
        <p:spPr>
          <a:xfrm>
            <a:off x="2365992" y="206677"/>
            <a:ext cx="67780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BẢY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TUẦN III MÙA VỌNG NĂM A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665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171366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Mẫu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kính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chào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Mẹ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sinh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ra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cai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trị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“Chúa ban Con của Người cho chúng ta”.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 9, 2-4. 6-7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574535" y="2094190"/>
            <a:ext cx="78249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Isaia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660" y="2967894"/>
            <a:ext cx="4469345" cy="2410276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 danh Chúa được chúc tụng, từ bây giờ và cho đến muôn đời (c. 2).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009482" y="1076822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112, 1-2. 3-4. 5-6. 7-8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181100" y="145657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61444" y="915098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en-US" sz="4400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  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Kính chào Maria đầy ơn phúc, Thiên Chúa ở cùng Bà, Bà được chúc phúc giữa các người phụ nữ. – </a:t>
            </a:r>
            <a:r>
              <a:rPr lang="en-US" sz="4400" i="0" dirty="0">
                <a:solidFill>
                  <a:schemeClr val="bg1"/>
                </a:solidFill>
                <a:effectLst/>
                <a:latin typeface="Helvetica Neue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DD600-8483-4133-9BC6-B8F538DEE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CB4A7C8-720F-4E79-9F23-0CF70345D6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86" y="101576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87E5BE4-B13B-4E85-8496-70287CA180EF}"/>
              </a:ext>
            </a:extLst>
          </p:cNvPr>
          <p:cNvSpPr txBox="1"/>
          <p:nvPr/>
        </p:nvSpPr>
        <p:spPr>
          <a:xfrm>
            <a:off x="4542749" y="174308"/>
            <a:ext cx="46012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: Lc 1, 26-38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624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65861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23681" y="1646544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 đã làm cho tôi những điều trọng đại, Người quyền năng, và danh Người là Thánh.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1734</TotalTime>
  <Words>164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62</cp:revision>
  <dcterms:created xsi:type="dcterms:W3CDTF">2018-11-13T15:52:26Z</dcterms:created>
  <dcterms:modified xsi:type="dcterms:W3CDTF">2025-11-29T14:34:19Z</dcterms:modified>
</cp:coreProperties>
</file>