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  <p:sldMasterId id="2147483868" r:id="rId6"/>
  </p:sldMasterIdLst>
  <p:notesMasterIdLst>
    <p:notesMasterId r:id="rId20"/>
  </p:notesMasterIdLst>
  <p:sldIdLst>
    <p:sldId id="268" r:id="rId7"/>
    <p:sldId id="316" r:id="rId8"/>
    <p:sldId id="1063" r:id="rId9"/>
    <p:sldId id="1056" r:id="rId10"/>
    <p:sldId id="1065" r:id="rId11"/>
    <p:sldId id="426" r:id="rId12"/>
    <p:sldId id="1111" r:id="rId13"/>
    <p:sldId id="1045" r:id="rId14"/>
    <p:sldId id="1032" r:id="rId15"/>
    <p:sldId id="1046" r:id="rId16"/>
    <p:sldId id="346" r:id="rId17"/>
    <p:sldId id="445" r:id="rId18"/>
    <p:sldId id="111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51" autoAdjust="0"/>
    <p:restoredTop sz="94693" autoAdjust="0"/>
  </p:normalViewPr>
  <p:slideViewPr>
    <p:cSldViewPr>
      <p:cViewPr varScale="1">
        <p:scale>
          <a:sx n="79" d="100"/>
          <a:sy n="79" d="100"/>
        </p:scale>
        <p:origin x="15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A2996F-A1BB-4896-A9C2-317A60CA3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1" y="57149"/>
            <a:ext cx="1105509" cy="1105509"/>
          </a:xfrm>
          <a:prstGeom prst="rect">
            <a:avLst/>
          </a:prstGeom>
        </p:spPr>
      </p:pic>
      <p:pic>
        <p:nvPicPr>
          <p:cNvPr id="5" name="Content Placeholder 17">
            <a:extLst>
              <a:ext uri="{FF2B5EF4-FFF2-40B4-BE49-F238E27FC236}">
                <a16:creationId xmlns:a16="http://schemas.microsoft.com/office/drawing/2014/main" id="{D1ACA5CD-603B-4067-9A5C-71CC6879E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9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BDBA2B-0446-4926-9B7C-8D0954623270}"/>
              </a:ext>
            </a:extLst>
          </p:cNvPr>
          <p:cNvSpPr txBox="1"/>
          <p:nvPr/>
        </p:nvSpPr>
        <p:spPr>
          <a:xfrm>
            <a:off x="1295400" y="318135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BẢY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TUẦN XXX THƯỜNG NIÊN C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66750"/>
            <a:ext cx="8610600" cy="4019549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Phúc cho ai có lòng trong sạch, vì họ sẽ được nhìn xem Thiên Chúa; phúc cho những ai ăn ở thuận hòa, vì họ sẽ được gọi là con Thiên Chúa; phúc cho những ai bị bách hại vì lẽ công chính, vì nước trời là của họ.</a:t>
            </a:r>
            <a:endParaRPr lang="vi-VN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8560-D68F-44CE-911F-84BA0FE54536}"/>
              </a:ext>
            </a:extLst>
          </p:cNvPr>
          <p:cNvSpPr txBox="1"/>
          <p:nvPr/>
        </p:nvSpPr>
        <p:spPr>
          <a:xfrm>
            <a:off x="2209800" y="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A2996F-A1BB-4896-A9C2-317A60CA3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1" y="57149"/>
            <a:ext cx="1105509" cy="1105509"/>
          </a:xfrm>
          <a:prstGeom prst="rect">
            <a:avLst/>
          </a:prstGeom>
        </p:spPr>
      </p:pic>
      <p:pic>
        <p:nvPicPr>
          <p:cNvPr id="5" name="Content Placeholder 17">
            <a:extLst>
              <a:ext uri="{FF2B5EF4-FFF2-40B4-BE49-F238E27FC236}">
                <a16:creationId xmlns:a16="http://schemas.microsoft.com/office/drawing/2014/main" id="{D1ACA5CD-603B-4067-9A5C-71CC6879E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9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BDBA2B-0446-4926-9B7C-8D0954623270}"/>
              </a:ext>
            </a:extLst>
          </p:cNvPr>
          <p:cNvSpPr txBox="1"/>
          <p:nvPr/>
        </p:nvSpPr>
        <p:spPr>
          <a:xfrm>
            <a:off x="1295400" y="318135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BẢY 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TUẦN XXX THƯỜNG NIÊN C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52550"/>
            <a:ext cx="8610600" cy="3076583"/>
          </a:xfrm>
        </p:spPr>
        <p:txBody>
          <a:bodyPr>
            <a:noAutofit/>
          </a:bodyPr>
          <a:lstStyle/>
          <a:p>
            <a:pPr algn="just"/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Tất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cả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chúng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ta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hãy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vui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mừng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trong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khi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cử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hành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ngày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lễ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kính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các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Thánh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Nam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Nữ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;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các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Thiên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Thần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hân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hoan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về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việc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mừng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lễ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trọng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các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thánh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đồng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ca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ngợi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Con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Thiên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  <a:endParaRPr lang="vi-VN" sz="4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EBA4-5C49-4FF1-A8EA-8BDAA70DCA94}"/>
              </a:ext>
            </a:extLst>
          </p:cNvPr>
          <p:cNvSpPr txBox="1"/>
          <p:nvPr/>
        </p:nvSpPr>
        <p:spPr>
          <a:xfrm>
            <a:off x="2209800" y="3152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381000" y="87142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Kh</a:t>
            </a:r>
            <a:r>
              <a:rPr lang="en-US" sz="4000" b="0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7, 2-4, 9-14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7015"/>
            <a:ext cx="2867952" cy="15466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20706" y="661228"/>
            <a:ext cx="9144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“Tôi đã nhìn thấy đoàn người đông đảo không thể đếm được, họ thuộc đủ mọi nước, mọi chi họ, mọi dân tộc và mọi thứ tiếng”.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52400" y="3215773"/>
            <a:ext cx="9181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Gioan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b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AF5F-BBC9-4D18-B8B4-00325B9D79C5}"/>
              </a:ext>
            </a:extLst>
          </p:cNvPr>
          <p:cNvSpPr txBox="1"/>
          <p:nvPr/>
        </p:nvSpPr>
        <p:spPr>
          <a:xfrm>
            <a:off x="2857500" y="2095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911F8-5CF6-4FC3-8A10-83D43FB1CF73}"/>
              </a:ext>
            </a:extLst>
          </p:cNvPr>
          <p:cNvSpPr txBox="1"/>
          <p:nvPr/>
        </p:nvSpPr>
        <p:spPr>
          <a:xfrm>
            <a:off x="381000" y="1083211"/>
            <a:ext cx="825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Tv 23, 1-2. 3-4ab. 5-6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7F1DD-782D-49AD-A0C0-72F985A85B17}"/>
              </a:ext>
            </a:extLst>
          </p:cNvPr>
          <p:cNvSpPr txBox="1"/>
          <p:nvPr/>
        </p:nvSpPr>
        <p:spPr>
          <a:xfrm>
            <a:off x="685800" y="1885950"/>
            <a:ext cx="8252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Lạy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này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dòng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dõi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của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những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kẻ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tìm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152400" y="83819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1 Ga 3, 1-3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76" y="3257550"/>
            <a:ext cx="4005576" cy="2061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93058" y="724201"/>
            <a:ext cx="90172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“Người thế nào, chúng ta sẽ thấy Người như vậy”.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90441" y="2052431"/>
            <a:ext cx="792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Trích thư thứ nhất của Thánh Gioan Tông đồ.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66750"/>
            <a:ext cx="8534400" cy="396240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: “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Tất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cả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đến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với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Ta,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hỡi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những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khó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nhọc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gánh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nặng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nâng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đỡ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bổ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sức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cho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các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con”. –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Alleluia.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3580-F9C8-47BF-A7D4-10DC39062D72}"/>
              </a:ext>
            </a:extLst>
          </p:cNvPr>
          <p:cNvSpPr txBox="1"/>
          <p:nvPr/>
        </p:nvSpPr>
        <p:spPr>
          <a:xfrm>
            <a:off x="1447800" y="20955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Mc 11, 28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A2996F-A1BB-4896-A9C2-317A60CA3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1" y="57149"/>
            <a:ext cx="1105509" cy="1105509"/>
          </a:xfrm>
          <a:prstGeom prst="rect">
            <a:avLst/>
          </a:prstGeom>
        </p:spPr>
      </p:pic>
      <p:pic>
        <p:nvPicPr>
          <p:cNvPr id="5" name="Content Placeholder 17">
            <a:extLst>
              <a:ext uri="{FF2B5EF4-FFF2-40B4-BE49-F238E27FC236}">
                <a16:creationId xmlns:a16="http://schemas.microsoft.com/office/drawing/2014/main" id="{D1ACA5CD-603B-4067-9A5C-71CC6879E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9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BDBA2B-0446-4926-9B7C-8D0954623270}"/>
              </a:ext>
            </a:extLst>
          </p:cNvPr>
          <p:cNvSpPr txBox="1"/>
          <p:nvPr/>
        </p:nvSpPr>
        <p:spPr>
          <a:xfrm>
            <a:off x="2667000" y="3028950"/>
            <a:ext cx="518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Phúc Âm: Mt 5, 1-12a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289</Words>
  <Application>Microsoft Office PowerPoint</Application>
  <PresentationFormat>On-screen Show (16:9)</PresentationFormat>
  <Paragraphs>26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</vt:lpstr>
      <vt:lpstr>Calibri</vt:lpstr>
      <vt:lpstr>Roboto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7_Office Theme</vt:lpstr>
      <vt:lpstr>PowerPoint Presentation</vt:lpstr>
      <vt:lpstr>Tất cả chúng ta hãy vui mừng trong Chúa khi cử hành ngày lễ kính các Thánh Nam Nữ; và các Thiên Thần hân hoan về việc mừng lễ trọng các thánh, và đồng ca ngợi Con Thiên Chúa.</vt:lpstr>
      <vt:lpstr>PowerPoint Presentation</vt:lpstr>
      <vt:lpstr>  </vt:lpstr>
      <vt:lpstr>PowerPoint Presentation</vt:lpstr>
      <vt:lpstr>Alleluia-alleluia: – Chúa phán: “Tất cả hãy đến với Ta, hỡi những ai khó nhọc và gánh nặng, Ta sẽ nâng đỡ bổ sức cho các con”. –  Alleluia.</vt:lpstr>
      <vt:lpstr>PowerPoint Presentation</vt:lpstr>
      <vt:lpstr>PowerPoint Presentation</vt:lpstr>
      <vt:lpstr>PowerPoint Presentation</vt:lpstr>
      <vt:lpstr>PowerPoint Presentation</vt:lpstr>
      <vt:lpstr> Phúc cho ai có lòng trong sạch, vì họ sẽ được nhìn xem Thiên Chúa; phúc cho những ai ăn ở thuận hòa, vì họ sẽ được gọi là con Thiên Chúa; phúc cho những ai bị bách hại vì lẽ công chính, vì nước trời là của họ.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174</cp:revision>
  <dcterms:created xsi:type="dcterms:W3CDTF">2021-12-05T01:20:54Z</dcterms:created>
  <dcterms:modified xsi:type="dcterms:W3CDTF">2025-10-17T10:33:36Z</dcterms:modified>
</cp:coreProperties>
</file>