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  <p:sldMasterId id="2147483868" r:id="rId6"/>
  </p:sldMasterIdLst>
  <p:notesMasterIdLst>
    <p:notesMasterId r:id="rId20"/>
  </p:notesMasterIdLst>
  <p:sldIdLst>
    <p:sldId id="268" r:id="rId7"/>
    <p:sldId id="316" r:id="rId8"/>
    <p:sldId id="1063" r:id="rId9"/>
    <p:sldId id="1056" r:id="rId10"/>
    <p:sldId id="1065" r:id="rId11"/>
    <p:sldId id="426" r:id="rId12"/>
    <p:sldId id="1111" r:id="rId13"/>
    <p:sldId id="1045" r:id="rId14"/>
    <p:sldId id="1032" r:id="rId15"/>
    <p:sldId id="1046" r:id="rId16"/>
    <p:sldId id="346" r:id="rId17"/>
    <p:sldId id="445" r:id="rId18"/>
    <p:sldId id="1112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  <p:pic>
        <p:nvPicPr>
          <p:cNvPr id="5" name="Content Placeholder 17">
            <a:extLst>
              <a:ext uri="{FF2B5EF4-FFF2-40B4-BE49-F238E27FC236}">
                <a16:creationId xmlns:a16="http://schemas.microsoft.com/office/drawing/2014/main" id="{D1ACA5CD-603B-4067-9A5C-71CC6879E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9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BDBA2B-0446-4926-9B7C-8D0954623270}"/>
              </a:ext>
            </a:extLst>
          </p:cNvPr>
          <p:cNvSpPr txBox="1"/>
          <p:nvPr/>
        </p:nvSpPr>
        <p:spPr>
          <a:xfrm>
            <a:off x="1295400" y="31813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66750"/>
            <a:ext cx="8610600" cy="4019549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Phúc cho ai có lòng trong sạch, vì họ sẽ được nhìn xem Thiên Chúa; phúc cho những ai ăn ở thuận hòa, vì họ sẽ được gọi là con Thiên Chúa; phúc cho những ai bị bách hại vì lẽ công chính, vì nước trời là của họ.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209800" y="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  <p:pic>
        <p:nvPicPr>
          <p:cNvPr id="5" name="Content Placeholder 17">
            <a:extLst>
              <a:ext uri="{FF2B5EF4-FFF2-40B4-BE49-F238E27FC236}">
                <a16:creationId xmlns:a16="http://schemas.microsoft.com/office/drawing/2014/main" id="{D1ACA5CD-603B-4067-9A5C-71CC6879E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9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BDBA2B-0446-4926-9B7C-8D0954623270}"/>
              </a:ext>
            </a:extLst>
          </p:cNvPr>
          <p:cNvSpPr txBox="1"/>
          <p:nvPr/>
        </p:nvSpPr>
        <p:spPr>
          <a:xfrm>
            <a:off x="1295400" y="3181350"/>
            <a:ext cx="701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TUẦN XXX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0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Tất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cả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mừng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cử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hành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lễ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kính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Nam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Nữ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Thần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hân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hoan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về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việc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mừng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lễ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trọng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đồng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ca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ngợi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sz="40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31525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81000" y="87142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7, 2-4, 9-14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817015"/>
            <a:ext cx="2867952" cy="1546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20706" y="661228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“Tôi đã nhìn thấy đoàn người đông đảo không thể đếm được, họ thuộc đủ mọi nước, mọi chi họ, mọi dân tộc và mọi thứ tiếng”.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3215773"/>
            <a:ext cx="91811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Khải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Huyền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Thánh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Gioan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23, 1-2. 3-4ab. 5-6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dõi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tìm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Ga 3, 1-3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176" y="3257550"/>
            <a:ext cx="4005576" cy="20611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3058" y="724201"/>
            <a:ext cx="90172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“Người thế nào, chúng ta sẽ thấy Người như vậy”.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90441" y="2052431"/>
            <a:ext cx="7924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“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Tất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cả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hỡi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khó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nhọc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gánh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nặng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nâng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bổ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sức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con”.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20955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Mc 11, 28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  <p:pic>
        <p:nvPicPr>
          <p:cNvPr id="5" name="Content Placeholder 17">
            <a:extLst>
              <a:ext uri="{FF2B5EF4-FFF2-40B4-BE49-F238E27FC236}">
                <a16:creationId xmlns:a16="http://schemas.microsoft.com/office/drawing/2014/main" id="{D1ACA5CD-603B-4067-9A5C-71CC6879E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9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BDBA2B-0446-4926-9B7C-8D0954623270}"/>
              </a:ext>
            </a:extLst>
          </p:cNvPr>
          <p:cNvSpPr txBox="1"/>
          <p:nvPr/>
        </p:nvSpPr>
        <p:spPr>
          <a:xfrm>
            <a:off x="2667000" y="3028950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Phúc Âm: Mt 5, 1-12a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289</Words>
  <Application>Microsoft Office PowerPoint</Application>
  <PresentationFormat>On-screen Show (16:9)</PresentationFormat>
  <Paragraphs>26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</vt:lpstr>
      <vt:lpstr>Calibri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7_Office Theme</vt:lpstr>
      <vt:lpstr>PowerPoint Presentation</vt:lpstr>
      <vt:lpstr>Tất cả chúng ta hãy vui mừng trong Chúa khi cử hành ngày lễ kính các Thánh Nam Nữ; và các Thiên Thần hân hoan về việc mừng lễ trọng các thánh, và đồng ca ngợi Con Thiên Chúa.</vt:lpstr>
      <vt:lpstr>PowerPoint Presentation</vt:lpstr>
      <vt:lpstr>  </vt:lpstr>
      <vt:lpstr>PowerPoint Presentation</vt:lpstr>
      <vt:lpstr>Alleluia-alleluia: – Chúa phán: “Tất cả hãy đến với Ta, hỡi những ai khó nhọc và gánh nặng, Ta sẽ nâng đỡ bổ sức cho các con”. –  Alleluia.</vt:lpstr>
      <vt:lpstr>PowerPoint Presentation</vt:lpstr>
      <vt:lpstr>PowerPoint Presentation</vt:lpstr>
      <vt:lpstr>PowerPoint Presentation</vt:lpstr>
      <vt:lpstr>PowerPoint Presentation</vt:lpstr>
      <vt:lpstr> Phúc cho ai có lòng trong sạch, vì họ sẽ được nhìn xem Thiên Chúa; phúc cho những ai ăn ở thuận hòa, vì họ sẽ được gọi là con Thiên Chúa; phúc cho những ai bị bách hại vì lẽ công chính, vì nước trời là của họ.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174</cp:revision>
  <dcterms:created xsi:type="dcterms:W3CDTF">2021-12-05T01:20:54Z</dcterms:created>
  <dcterms:modified xsi:type="dcterms:W3CDTF">2025-10-17T10:33:36Z</dcterms:modified>
</cp:coreProperties>
</file>