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25" r:id="rId11"/>
    <p:sldId id="1046" r:id="rId12"/>
    <p:sldId id="346" r:id="rId13"/>
    <p:sldId id="445" r:id="rId14"/>
    <p:sldId id="1126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2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76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A3AFE1B-D185-40C0-99C4-5CC7D6A1C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7693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F369C19-833A-45FC-B0F5-1D67CC6F63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D457094-F033-45AD-B2D5-E19F14C42A48}"/>
              </a:ext>
            </a:extLst>
          </p:cNvPr>
          <p:cNvSpPr txBox="1"/>
          <p:nvPr/>
        </p:nvSpPr>
        <p:spPr>
          <a:xfrm>
            <a:off x="1962392" y="3562350"/>
            <a:ext cx="714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A3AFE1B-D185-40C0-99C4-5CC7D6A1C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7693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F369C19-833A-45FC-B0F5-1D67CC6F63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D457094-F033-45AD-B2D5-E19F14C42A48}"/>
              </a:ext>
            </a:extLst>
          </p:cNvPr>
          <p:cNvSpPr txBox="1"/>
          <p:nvPr/>
        </p:nvSpPr>
        <p:spPr>
          <a:xfrm>
            <a:off x="1962392" y="3562350"/>
            <a:ext cx="714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BẢY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45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Ta nghĩ đến bình an, chớ không nghĩ đến gian khổ; các người kêu cầu Ta, và Ta nhậm lời các ngươi, Ta dẫn dắt các ngươi từ mọi nơi các người bị nô lệ trở về.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133600" y="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1" y="146760"/>
            <a:ext cx="92179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Mcb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6, 1-13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535016"/>
            <a:ext cx="3812439" cy="215070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76200" y="817841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hoạ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trẫm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gây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Giêrusalem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trẫm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phải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buồn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bực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304800" y="2733344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Macabê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90129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con mừng rỡ vì ơn Ngài cứu độ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762000" y="1025326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9, 2-3. 4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6. 16b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19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457200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Anh em hãy tích trữ lời ban sự sống, anh em hãy chiếu sáng như những vì sao ở giữa thế gian.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Pl 2, 15-16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A3AFE1B-D185-40C0-99C4-5CC7D6A1C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7693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F369C19-833A-45FC-B0F5-1D67CC6F63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D457094-F033-45AD-B2D5-E19F14C42A48}"/>
              </a:ext>
            </a:extLst>
          </p:cNvPr>
          <p:cNvSpPr txBox="1"/>
          <p:nvPr/>
        </p:nvSpPr>
        <p:spPr>
          <a:xfrm>
            <a:off x="2819400" y="3486150"/>
            <a:ext cx="5124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20, 27-40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27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66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đặt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niềm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đẹp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</TotalTime>
  <Words>210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Helvetica Neue</vt:lpstr>
      <vt:lpstr>Roboto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Chúa phán: Ta nghĩ đến bình an, chớ không nghĩ đến gian khổ; các người kêu cầu Ta, và Ta nhậm lời các ngươi, Ta dẫn dắt các ngươi từ mọi nơi các người bị nô lệ trở về.</vt:lpstr>
      <vt:lpstr>PowerPoint Presentation</vt:lpstr>
      <vt:lpstr>Ðáp:  Lạy Chúa, con mừng rỡ vì ơn Ngài cứu độ</vt:lpstr>
      <vt:lpstr>Alleluia, alleluia!    – Anh em hãy tích trữ lời ban sự sống, anh em hãy chiếu sáng như những vì sao ở giữa thế gian. –  Alleluia.</vt:lpstr>
      <vt:lpstr>PowerPoint Presentation</vt:lpstr>
      <vt:lpstr>PowerPoint Presentation</vt:lpstr>
      <vt:lpstr>Việc tôi kết hợp với Thiên Chúa, và việc tôi đặt niềm cậy trông vào Chúa là Thiên Chúa, thì tốt đẹp biết bao.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190</cp:revision>
  <dcterms:created xsi:type="dcterms:W3CDTF">2021-12-05T01:20:54Z</dcterms:created>
  <dcterms:modified xsi:type="dcterms:W3CDTF">2025-10-27T10:15:49Z</dcterms:modified>
</cp:coreProperties>
</file>