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handoutMasterIdLst>
    <p:handoutMasterId r:id="rId13"/>
  </p:handoutMasterIdLst>
  <p:sldIdLst>
    <p:sldId id="274" r:id="rId2"/>
    <p:sldId id="257" r:id="rId3"/>
    <p:sldId id="258" r:id="rId4"/>
    <p:sldId id="260" r:id="rId5"/>
    <p:sldId id="275" r:id="rId6"/>
    <p:sldId id="297" r:id="rId7"/>
    <p:sldId id="278" r:id="rId8"/>
    <p:sldId id="282" r:id="rId9"/>
    <p:sldId id="283" r:id="rId10"/>
    <p:sldId id="298" r:id="rId11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4" autoAdjust="0"/>
    <p:restoredTop sz="94660"/>
  </p:normalViewPr>
  <p:slideViewPr>
    <p:cSldViewPr snapToGrid="0">
      <p:cViewPr varScale="1">
        <p:scale>
          <a:sx n="79" d="100"/>
          <a:sy n="79" d="100"/>
        </p:scale>
        <p:origin x="60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8A33A08-923C-41EC-8BE3-09F79A6F9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1427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C2DB3C-E139-49E3-8E1A-9117EB088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659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F28B16-D534-4D61-8EF2-35AF9ABC1152}"/>
              </a:ext>
            </a:extLst>
          </p:cNvPr>
          <p:cNvSpPr txBox="1"/>
          <p:nvPr/>
        </p:nvSpPr>
        <p:spPr>
          <a:xfrm>
            <a:off x="2289644" y="3289074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8A33A08-923C-41EC-8BE3-09F79A6F9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1427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C2DB3C-E139-49E3-8E1A-9117EB088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659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F28B16-D534-4D61-8EF2-35AF9ABC1152}"/>
              </a:ext>
            </a:extLst>
          </p:cNvPr>
          <p:cNvSpPr txBox="1"/>
          <p:nvPr/>
        </p:nvSpPr>
        <p:spPr>
          <a:xfrm>
            <a:off x="2289644" y="3289074"/>
            <a:ext cx="656264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BẢY TUẦN II MÙA VỌNG NĂM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721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259280" y="1001794"/>
            <a:ext cx="8625439" cy="2800767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0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 là Đấng ngự trên các thần hộ giá, xin đến và tỏa ánh tôn nhan rạng ngời, để chúng con được ơn cứu độ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667000" y="170797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372908" y="770751"/>
            <a:ext cx="8640961" cy="707886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“Elia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đến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lần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thứ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hai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Calibri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372908" y="151878"/>
            <a:ext cx="82296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Hc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48, 1-4. 9-11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382874" y="1401397"/>
            <a:ext cx="622479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Huấn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Ca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639" y="2265237"/>
            <a:ext cx="4556869" cy="245747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555850"/>
            <a:ext cx="8063344" cy="3170099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vi-VN" sz="40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Lạy Chúa là Thiên Chúa chúng con, xin cho chúng con được phục hồi, xin tỏ thiên nhan hiền từ Chúa ra, hầu cho chúng con được ơn cứu sống.</a:t>
            </a:r>
            <a:endParaRPr lang="en-US" sz="40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886310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79, 2ac </a:t>
            </a:r>
            <a:r>
              <a:rPr lang="en-US" sz="36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3b. 15-16. 18-19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31616" y="34711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Alleluia: </a:t>
            </a:r>
            <a:r>
              <a:rPr lang="en-US" sz="44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Lc 3, 4. 6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1116556"/>
            <a:ext cx="8534400" cy="3099587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Ngày của Thiên Chúa gần đến; này đây, Người sẽ đến cứu chúng ta. –</a:t>
            </a:r>
            <a:r>
              <a:rPr lang="vi-VN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 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8A33A08-923C-41EC-8BE3-09F79A6F9F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8" y="214270"/>
            <a:ext cx="1105509" cy="11055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C2DB3C-E139-49E3-8E1A-9117EB088C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516594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BF28B16-D534-4D61-8EF2-35AF9ABC1152}"/>
              </a:ext>
            </a:extLst>
          </p:cNvPr>
          <p:cNvSpPr txBox="1"/>
          <p:nvPr/>
        </p:nvSpPr>
        <p:spPr>
          <a:xfrm>
            <a:off x="3365885" y="3167694"/>
            <a:ext cx="483134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: Mt 17, 10-13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485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132636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400555" y="1171366"/>
            <a:ext cx="8504730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 phán : Này Ta đến ngay và đem theo lương bổng để trả cho ai nấy tùy theo việc họ làm.</a:t>
            </a:r>
            <a:endParaRPr lang="en-US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867</TotalTime>
  <Words>182</Words>
  <Application>Microsoft Office PowerPoint</Application>
  <PresentationFormat>On-screen Show (16:9)</PresentationFormat>
  <Paragraphs>16</Paragraphs>
  <Slides>10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Albany</vt:lpstr>
      <vt:lpstr>Arial</vt:lpstr>
      <vt:lpstr>Arial</vt:lpstr>
      <vt:lpstr>Calibri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60</cp:revision>
  <dcterms:created xsi:type="dcterms:W3CDTF">2018-11-13T15:52:26Z</dcterms:created>
  <dcterms:modified xsi:type="dcterms:W3CDTF">2025-11-22T16:32:25Z</dcterms:modified>
</cp:coreProperties>
</file>