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293" r:id="rId7"/>
    <p:sldId id="278" r:id="rId8"/>
    <p:sldId id="282" r:id="rId9"/>
    <p:sldId id="283" r:id="rId10"/>
    <p:sldId id="294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8F7130-4C96-44DF-9B94-8E1C2F048F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5566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B79695E-A8FA-4E1E-B4B5-4B117BE3BD1C}"/>
              </a:ext>
            </a:extLst>
          </p:cNvPr>
          <p:cNvSpPr txBox="1"/>
          <p:nvPr/>
        </p:nvSpPr>
        <p:spPr>
          <a:xfrm>
            <a:off x="164538" y="2947789"/>
            <a:ext cx="89794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NGÀY V TUẦN BÁT NHẬT GIÁNG SINH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D3D4D34-265E-4364-994B-4465F21A6F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68" y="157626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8F7130-4C96-44DF-9B94-8E1C2F048F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5566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B79695E-A8FA-4E1E-B4B5-4B117BE3BD1C}"/>
              </a:ext>
            </a:extLst>
          </p:cNvPr>
          <p:cNvSpPr txBox="1"/>
          <p:nvPr/>
        </p:nvSpPr>
        <p:spPr>
          <a:xfrm>
            <a:off x="164538" y="2947789"/>
            <a:ext cx="89794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NGÀY V TUẦN BÁT NHẬT GIÁNG SINH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D3D4D34-265E-4364-994B-4465F21A6F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68" y="157626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791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01794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 Chúa yêu trần gian đến nỗi đã ban Con Một, để ai tin vào Con của Người thì khỏi phải chết, nhưng được sống muôn đời.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70751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“Ai thương yêu anh em mình thì ở trong sự sáng”.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Ga 2, 3-11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457200" y="2128288"/>
            <a:ext cx="846831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Gioan Tông đồ.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956" y="3420945"/>
            <a:ext cx="3595404" cy="1938968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nhảy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độ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95, 1-2a. 2b-3. 5-6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Ngôi Lời đã hoá thành nhục thể và đã cư ngụ giữa chúng ta. Những ai tiếp nhận Người, thì Người ban cho họ được quyền làm con Thiên Chúa. –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8F7130-4C96-44DF-9B94-8E1C2F048F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5566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B79695E-A8FA-4E1E-B4B5-4B117BE3BD1C}"/>
              </a:ext>
            </a:extLst>
          </p:cNvPr>
          <p:cNvSpPr txBox="1"/>
          <p:nvPr/>
        </p:nvSpPr>
        <p:spPr>
          <a:xfrm>
            <a:off x="3522733" y="2891144"/>
            <a:ext cx="49739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2, 22-35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D3D4D34-265E-4364-994B-4465F21A6F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68" y="157626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191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75129" y="1229844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đầy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trắc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ẩn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Vầng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Đông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tự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chốn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cao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vời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viếng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thăm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766</TotalTime>
  <Words>174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55</cp:revision>
  <dcterms:created xsi:type="dcterms:W3CDTF">2018-11-13T15:52:26Z</dcterms:created>
  <dcterms:modified xsi:type="dcterms:W3CDTF">2025-12-21T03:27:34Z</dcterms:modified>
</cp:coreProperties>
</file>