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4" r:id="rId2"/>
    <p:sldId id="257" r:id="rId3"/>
    <p:sldId id="258" r:id="rId4"/>
    <p:sldId id="260" r:id="rId5"/>
    <p:sldId id="275" r:id="rId6"/>
    <p:sldId id="293" r:id="rId7"/>
    <p:sldId id="278" r:id="rId8"/>
    <p:sldId id="282" r:id="rId9"/>
    <p:sldId id="283" r:id="rId10"/>
    <p:sldId id="294" r:id="rId11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443" y="1597493"/>
            <a:ext cx="7773122" cy="11027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2322" y="2914147"/>
            <a:ext cx="6400800" cy="131449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4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3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41278" y="192261"/>
            <a:ext cx="1988637" cy="450299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477" y="192261"/>
            <a:ext cx="5830561" cy="45029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4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878" y="3305144"/>
            <a:ext cx="7771677" cy="1021787"/>
          </a:xfrm>
        </p:spPr>
        <p:txBody>
          <a:bodyPr anchor="t"/>
          <a:lstStyle>
            <a:lvl1pPr>
              <a:defRPr sz="32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878" y="2179673"/>
            <a:ext cx="7771677" cy="1125480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2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477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0324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1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6297"/>
            <a:ext cx="8229600" cy="8565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922" y="1151403"/>
            <a:ext cx="403919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922" y="1630969"/>
            <a:ext cx="403919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444" y="1151403"/>
            <a:ext cx="404207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444" y="1630969"/>
            <a:ext cx="404207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1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5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26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5218"/>
            <a:ext cx="3008156" cy="870572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523" y="205218"/>
            <a:ext cx="5111998" cy="438957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922" y="1075791"/>
            <a:ext cx="3008156" cy="351901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800" y="3600020"/>
            <a:ext cx="5486400" cy="425561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800" y="459047"/>
            <a:ext cx="5486400" cy="3086959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800" y="4025581"/>
            <a:ext cx="5486400" cy="603787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40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192033"/>
            <a:ext cx="7808491" cy="858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1335654"/>
            <a:ext cx="7957721" cy="33593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673" y="4815010"/>
            <a:ext cx="8486089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215" y="4959522"/>
            <a:ext cx="7340547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en-US" sz="1800" b="1" i="1" u="none" strike="noStrike" kern="0" cap="none" spc="0" baseline="0">
          <a:solidFill>
            <a:srgbClr val="FF9966"/>
          </a:solidFill>
          <a:uFillTx/>
          <a:latin typeface="Albany" pitchFamily="34"/>
          <a:ea typeface="Arial Unicode MS" pitchFamily="2"/>
          <a:cs typeface="Tahoma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1pPr>
      <a:lvl2pPr marL="863998" marR="0" lvl="1" indent="-28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8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2pPr>
      <a:lvl3pPr marL="1295997" marR="0" lvl="2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8F7130-4C96-44DF-9B94-8E1C2F048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55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79695E-A8FA-4E1E-B4B5-4B117BE3BD1C}"/>
              </a:ext>
            </a:extLst>
          </p:cNvPr>
          <p:cNvSpPr txBox="1"/>
          <p:nvPr/>
        </p:nvSpPr>
        <p:spPr>
          <a:xfrm>
            <a:off x="164538" y="2947789"/>
            <a:ext cx="8979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HAI NGÀY V TUẦN BÁT NHẬT GIÁNG SINH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D4D34-265E-4364-994B-4465F21A6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68" y="157626"/>
            <a:ext cx="1105509" cy="11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8F7130-4C96-44DF-9B94-8E1C2F048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55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79695E-A8FA-4E1E-B4B5-4B117BE3BD1C}"/>
              </a:ext>
            </a:extLst>
          </p:cNvPr>
          <p:cNvSpPr txBox="1"/>
          <p:nvPr/>
        </p:nvSpPr>
        <p:spPr>
          <a:xfrm>
            <a:off x="164538" y="2947789"/>
            <a:ext cx="8979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HAI NGÀY V TUẦN BÁT NHẬT GIÁNG SINH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D4D34-265E-4364-994B-4465F21A6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68" y="157626"/>
            <a:ext cx="1105509" cy="11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9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59280" y="1001794"/>
            <a:ext cx="8625439" cy="34778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 Chúa yêu trần gian đến nỗi đã ban Con Một, để ai tin vào Con của Người thì khỏi phải chết, nhưng được sống muôn đời.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699368" y="114153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372908" y="770751"/>
            <a:ext cx="8640961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“Ai thương yêu anh em mình thì ở trong sự sáng”.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372908" y="151878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rgbClr val="3A3A3A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 Ga 2, 3-11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457200" y="2128288"/>
            <a:ext cx="84683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thứ nhất của Thánh Gioan Tông đồ.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956" y="3420945"/>
            <a:ext cx="3595404" cy="1938968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596523" y="1723153"/>
            <a:ext cx="8063344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Lòng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nhảy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mừng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cứu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độ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endParaRPr lang="en-US" sz="44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43994" y="14588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FFFF0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1205714" y="1069216"/>
            <a:ext cx="7125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95, 1-2a. 2b-3. 5-6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1407339" y="225735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Alleluia: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304800" y="930247"/>
            <a:ext cx="8534400" cy="2945838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/>
            <a:r>
              <a:rPr lang="vi-VN" sz="4400" u="sng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Alleluia-alleluia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vi-VN" sz="4400" b="0" i="0" dirty="0">
                <a:solidFill>
                  <a:srgbClr val="333333"/>
                </a:solidFill>
                <a:latin typeface="+mn-lt"/>
              </a:rPr>
              <a:t> </a:t>
            </a:r>
            <a:r>
              <a:rPr lang="vi-VN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sz="4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Ngôi Lời đã hoá thành nhục thể và đã cư ngụ giữa chúng ta. Những ai tiếp nhận Người, thì Người ban cho họ được quyền làm con Thiên Chúa. –</a:t>
            </a:r>
            <a:r>
              <a:rPr lang="en-US" sz="4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4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8F7130-4C96-44DF-9B94-8E1C2F048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55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79695E-A8FA-4E1E-B4B5-4B117BE3BD1C}"/>
              </a:ext>
            </a:extLst>
          </p:cNvPr>
          <p:cNvSpPr txBox="1"/>
          <p:nvPr/>
        </p:nvSpPr>
        <p:spPr>
          <a:xfrm>
            <a:off x="3522733" y="2891144"/>
            <a:ext cx="4973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 Lc 2, 22-35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D4D34-265E-4364-994B-4465F21A6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68" y="157626"/>
            <a:ext cx="1105509" cy="11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91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5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514600" y="343448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275129" y="1229844"/>
            <a:ext cx="873130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đầy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lòng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trắc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ẩn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Vầng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Đông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tự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chốn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cao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vời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viếng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thăm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ta.</a:t>
            </a:r>
            <a:endParaRPr lang="en-US" sz="4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theme/theme1.xml><?xml version="1.0" encoding="utf-8"?>
<a:theme xmlns:a="http://schemas.openxmlformats.org/drawingml/2006/main" name="lyt darkblue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174</Words>
  <Application>Microsoft Office PowerPoint</Application>
  <PresentationFormat>On-screen Show (16:9)</PresentationFormat>
  <Paragraphs>16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Albany</vt:lpstr>
      <vt:lpstr>arial</vt:lpstr>
      <vt:lpstr>arial</vt:lpstr>
      <vt:lpstr>Calibri</vt:lpstr>
      <vt:lpstr>Roboto</vt:lpstr>
      <vt:lpstr>StarSymbol</vt:lpstr>
      <vt:lpstr>Thorndale</vt:lpstr>
      <vt:lpstr>Times New Roman</vt:lpstr>
      <vt:lpstr>lyt darkblue_new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55</cp:revision>
  <dcterms:created xsi:type="dcterms:W3CDTF">2018-11-13T15:52:26Z</dcterms:created>
  <dcterms:modified xsi:type="dcterms:W3CDTF">2025-12-21T03:27:34Z</dcterms:modified>
</cp:coreProperties>
</file>