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071" r:id="rId6"/>
    <p:sldId id="316" r:id="rId7"/>
    <p:sldId id="1029" r:id="rId8"/>
    <p:sldId id="1056" r:id="rId9"/>
    <p:sldId id="426" r:id="rId10"/>
    <p:sldId id="1096" r:id="rId11"/>
    <p:sldId id="1046" r:id="rId12"/>
    <p:sldId id="346" r:id="rId13"/>
    <p:sldId id="445" r:id="rId14"/>
    <p:sldId id="1097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15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275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658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9/23/2025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8524FC3-9E73-4644-B658-DE2BCF2065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6977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7560519-D4B1-491A-B24F-895381B93D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05979"/>
            <a:ext cx="1066800" cy="10668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6B7F7E8-BBC7-4C12-927E-2310F593FEE3}"/>
              </a:ext>
            </a:extLst>
          </p:cNvPr>
          <p:cNvSpPr txBox="1"/>
          <p:nvPr/>
        </p:nvSpPr>
        <p:spPr>
          <a:xfrm>
            <a:off x="2362200" y="140421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XXVI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05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8524FC3-9E73-4644-B658-DE2BCF2065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6977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7560519-D4B1-491A-B24F-895381B93D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05979"/>
            <a:ext cx="1066800" cy="10668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6B7F7E8-BBC7-4C12-927E-2310F593FEE3}"/>
              </a:ext>
            </a:extLst>
          </p:cNvPr>
          <p:cNvSpPr txBox="1"/>
          <p:nvPr/>
        </p:nvSpPr>
        <p:spPr>
          <a:xfrm>
            <a:off x="2362200" y="140421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XXVI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005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2001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tụng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hỡi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Thần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dũng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lực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hùng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anh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những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vị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hành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hầu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vâng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theo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mệnh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lệnh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truyền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251252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53434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7, 9-10. 13-14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105150"/>
            <a:ext cx="4114800" cy="23212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“Muôn muôn vàn kẻ chầu chực Người”.</a:t>
            </a:r>
            <a:endParaRPr lang="vi-VN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77553" y="2143386"/>
            <a:ext cx="706746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Ðaniel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99202"/>
            <a:ext cx="8534400" cy="2438400"/>
          </a:xfrm>
        </p:spPr>
        <p:txBody>
          <a:bodyPr>
            <a:normAutofit/>
          </a:bodyPr>
          <a:lstStyle/>
          <a:p>
            <a:pPr algn="l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trước mặt các thiên thần, con đàn ca mừng Chúa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447800" y="1075353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137, 1-2a. 2bc-3. 4-5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Hãy chúc tụng Chúa đi, chư binh toàn thể, chư vị thần hạ thừa hành ý muốn của Chúa. – 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8524FC3-9E73-4644-B658-DE2BCF2065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66977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7560519-D4B1-491A-B24F-895381B93D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05979"/>
            <a:ext cx="1066800" cy="10668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6B7F7E8-BBC7-4C12-927E-2310F593FEE3}"/>
              </a:ext>
            </a:extLst>
          </p:cNvPr>
          <p:cNvSpPr txBox="1"/>
          <p:nvPr/>
        </p:nvSpPr>
        <p:spPr>
          <a:xfrm>
            <a:off x="3048000" y="3562350"/>
            <a:ext cx="4038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 Âm: Ga 1, 47-51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08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tôi sẽ ca tụng Chúa hết lòng, trước mặt các Thiên Thần, tôi đàn ca mừng Chúa.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571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1540</TotalTime>
  <Words>173</Words>
  <Application>Microsoft Office PowerPoint</Application>
  <PresentationFormat>On-screen Show (16:9)</PresentationFormat>
  <Paragraphs>21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Hãy chúc tụng Chúa, hỡi các Thiên Thần, dũng lực hùng anh, là những vị thi hành lời Chúa, hầu vâng theo mệnh lệnh Chúa truyền.</vt:lpstr>
      <vt:lpstr>PowerPoint Presentation</vt:lpstr>
      <vt:lpstr>Ðáp:  Lạy Chúa, trước mặt các thiên thần, con đàn ca mừng Chúa</vt:lpstr>
      <vt:lpstr>Alleluia, alleluia! – Hãy chúc tụng Chúa đi, chư binh toàn thể, chư vị thần hạ thừa hành ý muốn của Chúa. –   Alleluia.</vt:lpstr>
      <vt:lpstr>PowerPoint Presentation</vt:lpstr>
      <vt:lpstr>PowerPoint Presentation</vt:lpstr>
      <vt:lpstr>Lạy Chúa, tôi sẽ ca tụng Chúa hết lòng, trước mặt các Thiên Thần, tôi đàn ca mừng Chúa.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168</cp:revision>
  <dcterms:created xsi:type="dcterms:W3CDTF">2021-12-05T01:20:54Z</dcterms:created>
  <dcterms:modified xsi:type="dcterms:W3CDTF">2025-09-23T01:24:15Z</dcterms:modified>
</cp:coreProperties>
</file>