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16" r:id="rId2"/>
    <p:sldMasterId id="2147483760" r:id="rId3"/>
    <p:sldMasterId id="2147483796" r:id="rId4"/>
    <p:sldMasterId id="2147483856" r:id="rId5"/>
  </p:sldMasterIdLst>
  <p:notesMasterIdLst>
    <p:notesMasterId r:id="rId16"/>
  </p:notesMasterIdLst>
  <p:sldIdLst>
    <p:sldId id="1100" r:id="rId6"/>
    <p:sldId id="316" r:id="rId7"/>
    <p:sldId id="1029" r:id="rId8"/>
    <p:sldId id="1056" r:id="rId9"/>
    <p:sldId id="426" r:id="rId10"/>
    <p:sldId id="1107" r:id="rId11"/>
    <p:sldId id="1046" r:id="rId12"/>
    <p:sldId id="346" r:id="rId13"/>
    <p:sldId id="445" r:id="rId14"/>
    <p:sldId id="1108" r:id="rId15"/>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42D"/>
    <a:srgbClr val="009A46"/>
    <a:srgbClr val="003399"/>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86370" autoAdjust="0"/>
  </p:normalViewPr>
  <p:slideViewPr>
    <p:cSldViewPr>
      <p:cViewPr varScale="1">
        <p:scale>
          <a:sx n="72" d="100"/>
          <a:sy n="72" d="100"/>
        </p:scale>
        <p:origin x="348" y="52"/>
      </p:cViewPr>
      <p:guideLst>
        <p:guide orient="horz" pos="1620"/>
        <p:guide pos="2880"/>
      </p:guideLst>
    </p:cSldViewPr>
  </p:slideViewPr>
  <p:outlineViewPr>
    <p:cViewPr>
      <p:scale>
        <a:sx n="33" d="100"/>
        <a:sy n="33" d="100"/>
      </p:scale>
      <p:origin x="0" y="17155"/>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1EFC896-DBEB-4B2F-A345-24C1E6867C7E}" type="datetimeFigureOut">
              <a:rPr lang="en-US" smtClean="0"/>
              <a:t>10/8/2025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5DAA1B-6C37-4EC5-BBC8-F5F527005C0A}" type="slidenum">
              <a:rPr lang="en-US" smtClean="0"/>
              <a:t>‹#›</a:t>
            </a:fld>
            <a:endParaRPr lang="en-US"/>
          </a:p>
        </p:txBody>
      </p:sp>
    </p:spTree>
    <p:extLst>
      <p:ext uri="{BB962C8B-B14F-4D97-AF65-F5344CB8AC3E}">
        <p14:creationId xmlns:p14="http://schemas.microsoft.com/office/powerpoint/2010/main" val="8981614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1</a:t>
            </a:fld>
            <a:endParaRPr lang="en-US"/>
          </a:p>
        </p:txBody>
      </p:sp>
    </p:spTree>
    <p:extLst>
      <p:ext uri="{BB962C8B-B14F-4D97-AF65-F5344CB8AC3E}">
        <p14:creationId xmlns:p14="http://schemas.microsoft.com/office/powerpoint/2010/main" val="210062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6</a:t>
            </a:fld>
            <a:endParaRPr lang="en-US"/>
          </a:p>
        </p:txBody>
      </p:sp>
    </p:spTree>
    <p:extLst>
      <p:ext uri="{BB962C8B-B14F-4D97-AF65-F5344CB8AC3E}">
        <p14:creationId xmlns:p14="http://schemas.microsoft.com/office/powerpoint/2010/main" val="25032236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10</a:t>
            </a:fld>
            <a:endParaRPr lang="en-US"/>
          </a:p>
        </p:txBody>
      </p:sp>
    </p:spTree>
    <p:extLst>
      <p:ext uri="{BB962C8B-B14F-4D97-AF65-F5344CB8AC3E}">
        <p14:creationId xmlns:p14="http://schemas.microsoft.com/office/powerpoint/2010/main" val="24107597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839A25E-7F15-44F1-94F4-2A12B1BB4C41}" type="datetimeFigureOut">
              <a:rPr lang="en-US" smtClean="0"/>
              <a:t>10/8/2025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14398486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10/8/2025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83463625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10/8/2025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1557881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20917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8531371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0087824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9798471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778230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1169705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576969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8140688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10/8/2025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98220941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9822915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2754009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4571200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6214114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40523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6890403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7827014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0818581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5139362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1027818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839A25E-7F15-44F1-94F4-2A12B1BB4C41}" type="datetimeFigureOut">
              <a:rPr lang="en-US" smtClean="0"/>
              <a:t>10/8/2025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15627006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9235405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5195601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3536107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3351870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8825378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8011313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2560545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9784586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7834322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25645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839A25E-7F15-44F1-94F4-2A12B1BB4C41}" type="datetimeFigureOut">
              <a:rPr lang="en-US" smtClean="0"/>
              <a:t>10/8/2025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41305633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9225298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3638194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1894498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6231314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5318227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3755740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8707194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2947595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8384749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81273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839A25E-7F15-44F1-94F4-2A12B1BB4C41}" type="datetimeFigureOut">
              <a:rPr lang="en-US" smtClean="0"/>
              <a:t>10/8/2025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34851203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0723075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6761127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3693084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847721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1756959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68974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839A25E-7F15-44F1-94F4-2A12B1BB4C41}" type="datetimeFigureOut">
              <a:rPr lang="en-US" smtClean="0"/>
              <a:t>10/8/2025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57589567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39A25E-7F15-44F1-94F4-2A12B1BB4C41}" type="datetimeFigureOut">
              <a:rPr lang="en-US" smtClean="0"/>
              <a:t>10/8/2025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359661584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39A25E-7F15-44F1-94F4-2A12B1BB4C41}" type="datetimeFigureOut">
              <a:rPr lang="en-US" smtClean="0"/>
              <a:t>10/8/2025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97932097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39A25E-7F15-44F1-94F4-2A12B1BB4C41}" type="datetimeFigureOut">
              <a:rPr lang="en-US" smtClean="0"/>
              <a:t>10/8/2025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84596668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jp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0839A25E-7F15-44F1-94F4-2A12B1BB4C41}" type="datetimeFigureOut">
              <a:rPr lang="en-US" smtClean="0"/>
              <a:t>10/8/2025</a:t>
            </a:fld>
            <a:endParaRPr lang="en-US"/>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78E1B59D-EAE0-479E-86E9-837E6345171E}" type="slidenum">
              <a:rPr lang="en-US" smtClean="0"/>
              <a:t>‹#›</a:t>
            </a:fld>
            <a:endParaRPr lang="en-US"/>
          </a:p>
        </p:txBody>
      </p:sp>
    </p:spTree>
    <p:extLst>
      <p:ext uri="{BB962C8B-B14F-4D97-AF65-F5344CB8AC3E}">
        <p14:creationId xmlns:p14="http://schemas.microsoft.com/office/powerpoint/2010/main" val="41729420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81854328"/>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16170677"/>
      </p:ext>
    </p:extLst>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53055857"/>
      </p:ext>
    </p:extLst>
  </p:cSld>
  <p:clrMap bg1="lt1" tx1="dk1" bg2="lt2" tx2="dk2" accent1="accent1" accent2="accent2" accent3="accent3" accent4="accent4" accent5="accent5" accent6="accent6" hlink="hlink" folHlink="folHlink"/>
  <p:sldLayoutIdLst>
    <p:sldLayoutId id="2147483797" r:id="rId1"/>
    <p:sldLayoutId id="2147483798" r:id="rId2"/>
    <p:sldLayoutId id="2147483799" r:id="rId3"/>
    <p:sldLayoutId id="2147483800" r:id="rId4"/>
    <p:sldLayoutId id="2147483801" r:id="rId5"/>
    <p:sldLayoutId id="2147483802" r:id="rId6"/>
    <p:sldLayoutId id="2147483803" r:id="rId7"/>
    <p:sldLayoutId id="2147483804" r:id="rId8"/>
    <p:sldLayoutId id="2147483805" r:id="rId9"/>
    <p:sldLayoutId id="2147483806" r:id="rId10"/>
    <p:sldLayoutId id="21474838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5000">
              <a:srgbClr val="003300">
                <a:lumMod val="84000"/>
                <a:lumOff val="16000"/>
              </a:srgbClr>
            </a:gs>
            <a:gs pos="8000">
              <a:srgbClr val="9CB86E"/>
            </a:gs>
            <a:gs pos="62000">
              <a:srgbClr val="156B13"/>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66561823"/>
      </p:ext>
    </p:extLst>
  </p:cSld>
  <p:clrMap bg1="lt1" tx1="dk1" bg2="lt2" tx2="dk2" accent1="accent1" accent2="accent2" accent3="accent3" accent4="accent4" accent5="accent5" accent6="accent6" hlink="hlink" folHlink="folHlink"/>
  <p:sldLayoutIdLst>
    <p:sldLayoutId id="2147483857" r:id="rId1"/>
    <p:sldLayoutId id="2147483858" r:id="rId2"/>
    <p:sldLayoutId id="2147483859" r:id="rId3"/>
    <p:sldLayoutId id="2147483860" r:id="rId4"/>
    <p:sldLayoutId id="2147483861" r:id="rId5"/>
    <p:sldLayoutId id="2147483862" r:id="rId6"/>
    <p:sldLayoutId id="2147483863" r:id="rId7"/>
    <p:sldLayoutId id="2147483864" r:id="rId8"/>
    <p:sldLayoutId id="2147483865" r:id="rId9"/>
    <p:sldLayoutId id="2147483866" r:id="rId10"/>
    <p:sldLayoutId id="21474838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13.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Layout" Target="../slideLayouts/slideLayout45.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4.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35.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7.jpg"/></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6" name="Content Placeholder 5">
            <a:extLst>
              <a:ext uri="{FF2B5EF4-FFF2-40B4-BE49-F238E27FC236}">
                <a16:creationId xmlns:a16="http://schemas.microsoft.com/office/drawing/2014/main" id="{8F867D1F-C0A9-49E0-9A0A-371FCE33902B}"/>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0"/>
            <a:ext cx="9135123" cy="5143500"/>
          </a:xfrm>
        </p:spPr>
      </p:pic>
      <p:pic>
        <p:nvPicPr>
          <p:cNvPr id="12" name="Picture 11">
            <a:extLst>
              <a:ext uri="{FF2B5EF4-FFF2-40B4-BE49-F238E27FC236}">
                <a16:creationId xmlns:a16="http://schemas.microsoft.com/office/drawing/2014/main" id="{A057D604-1A7D-40E6-A1FC-20F2275D219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9600" y="195807"/>
            <a:ext cx="1080543" cy="1080543"/>
          </a:xfrm>
          <a:prstGeom prst="rect">
            <a:avLst/>
          </a:prstGeom>
        </p:spPr>
      </p:pic>
      <p:sp>
        <p:nvSpPr>
          <p:cNvPr id="13" name="TextBox 12">
            <a:extLst>
              <a:ext uri="{FF2B5EF4-FFF2-40B4-BE49-F238E27FC236}">
                <a16:creationId xmlns:a16="http://schemas.microsoft.com/office/drawing/2014/main" id="{16D36A4A-9311-4DF4-B5D9-390B69805A92}"/>
              </a:ext>
            </a:extLst>
          </p:cNvPr>
          <p:cNvSpPr txBox="1"/>
          <p:nvPr/>
        </p:nvSpPr>
        <p:spPr>
          <a:xfrm>
            <a:off x="1717089" y="3333750"/>
            <a:ext cx="6934200" cy="523220"/>
          </a:xfrm>
          <a:prstGeom prst="rect">
            <a:avLst/>
          </a:prstGeom>
          <a:noFill/>
        </p:spPr>
        <p:txBody>
          <a:bodyPr wrap="square">
            <a:spAutoFit/>
          </a:bodyPr>
          <a:lstStyle/>
          <a:p>
            <a:r>
              <a:rPr lang="en-US" sz="2800" b="1" i="0" dirty="0">
                <a:solidFill>
                  <a:srgbClr val="FFFF00"/>
                </a:solidFill>
                <a:effectLst/>
                <a:latin typeface="Arial" panose="020B0604020202020204" pitchFamily="34" charset="0"/>
              </a:rPr>
              <a:t>THỨ HAI TUẦN XXIX THƯỜNG NIÊN C</a:t>
            </a:r>
            <a:endParaRPr lang="en-US" sz="2800" b="1" dirty="0">
              <a:solidFill>
                <a:srgbClr val="FFFF00"/>
              </a:solidFill>
            </a:endParaRPr>
          </a:p>
        </p:txBody>
      </p:sp>
    </p:spTree>
    <p:extLst>
      <p:ext uri="{BB962C8B-B14F-4D97-AF65-F5344CB8AC3E}">
        <p14:creationId xmlns:p14="http://schemas.microsoft.com/office/powerpoint/2010/main" val="197368525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6" name="Content Placeholder 5">
            <a:extLst>
              <a:ext uri="{FF2B5EF4-FFF2-40B4-BE49-F238E27FC236}">
                <a16:creationId xmlns:a16="http://schemas.microsoft.com/office/drawing/2014/main" id="{8F867D1F-C0A9-49E0-9A0A-371FCE33902B}"/>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0"/>
            <a:ext cx="9135123" cy="5143500"/>
          </a:xfrm>
        </p:spPr>
      </p:pic>
      <p:pic>
        <p:nvPicPr>
          <p:cNvPr id="12" name="Picture 11">
            <a:extLst>
              <a:ext uri="{FF2B5EF4-FFF2-40B4-BE49-F238E27FC236}">
                <a16:creationId xmlns:a16="http://schemas.microsoft.com/office/drawing/2014/main" id="{A057D604-1A7D-40E6-A1FC-20F2275D219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9600" y="195807"/>
            <a:ext cx="1080543" cy="1080543"/>
          </a:xfrm>
          <a:prstGeom prst="rect">
            <a:avLst/>
          </a:prstGeom>
        </p:spPr>
      </p:pic>
      <p:sp>
        <p:nvSpPr>
          <p:cNvPr id="13" name="TextBox 12">
            <a:extLst>
              <a:ext uri="{FF2B5EF4-FFF2-40B4-BE49-F238E27FC236}">
                <a16:creationId xmlns:a16="http://schemas.microsoft.com/office/drawing/2014/main" id="{16D36A4A-9311-4DF4-B5D9-390B69805A92}"/>
              </a:ext>
            </a:extLst>
          </p:cNvPr>
          <p:cNvSpPr txBox="1"/>
          <p:nvPr/>
        </p:nvSpPr>
        <p:spPr>
          <a:xfrm>
            <a:off x="1717089" y="3333750"/>
            <a:ext cx="6934200" cy="523220"/>
          </a:xfrm>
          <a:prstGeom prst="rect">
            <a:avLst/>
          </a:prstGeom>
          <a:noFill/>
        </p:spPr>
        <p:txBody>
          <a:bodyPr wrap="square">
            <a:spAutoFit/>
          </a:bodyPr>
          <a:lstStyle/>
          <a:p>
            <a:r>
              <a:rPr lang="en-US" sz="2800" b="1" i="0" dirty="0">
                <a:solidFill>
                  <a:srgbClr val="FFFF00"/>
                </a:solidFill>
                <a:effectLst/>
                <a:latin typeface="Arial" panose="020B0604020202020204" pitchFamily="34" charset="0"/>
              </a:rPr>
              <a:t>THỨ HAI TUẦN XXIX THƯỜNG NIÊN C</a:t>
            </a:r>
            <a:endParaRPr lang="en-US" sz="2800" b="1" dirty="0">
              <a:solidFill>
                <a:srgbClr val="FFFF00"/>
              </a:solidFill>
            </a:endParaRPr>
          </a:p>
        </p:txBody>
      </p:sp>
    </p:spTree>
    <p:extLst>
      <p:ext uri="{BB962C8B-B14F-4D97-AF65-F5344CB8AC3E}">
        <p14:creationId xmlns:p14="http://schemas.microsoft.com/office/powerpoint/2010/main" val="398025737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71450" y="1123950"/>
            <a:ext cx="8801100" cy="3276599"/>
          </a:xfrm>
        </p:spPr>
        <p:txBody>
          <a:bodyPr>
            <a:noAutofit/>
          </a:bodyPr>
          <a:lstStyle/>
          <a:p>
            <a:pPr algn="just"/>
            <a:r>
              <a:rPr lang="vi-VN" sz="4000" b="1" i="0" dirty="0">
                <a:solidFill>
                  <a:schemeClr val="bg1"/>
                </a:solidFill>
                <a:effectLst/>
                <a:latin typeface="Arial" panose="020B0604020202020204" pitchFamily="34" charset="0"/>
              </a:rPr>
              <a:t>Lạy Chúa, tôi kêu van Ngài, bởi Ngài nhậm lời tôi, xin ghé tai về bên tôi, xin nghe rõ tiếng tôi. Lạy Chúa, xin gìn giữ tôi như con ngươi mắt Chúa, xin che chở tôi trong bóng cánh của Ngài.</a:t>
            </a:r>
            <a:endParaRPr lang="vi-VN" sz="4000" b="1" i="0" dirty="0">
              <a:solidFill>
                <a:schemeClr val="bg1"/>
              </a:solidFill>
              <a:effectLst/>
              <a:latin typeface="Helvetica Neue"/>
            </a:endParaRPr>
          </a:p>
        </p:txBody>
      </p:sp>
      <p:sp>
        <p:nvSpPr>
          <p:cNvPr id="4" name="TextBox 3">
            <a:extLst>
              <a:ext uri="{FF2B5EF4-FFF2-40B4-BE49-F238E27FC236}">
                <a16:creationId xmlns:a16="http://schemas.microsoft.com/office/drawing/2014/main" id="{52B86BB9-B6F7-4999-BCC7-DB0AD72AC438}"/>
              </a:ext>
            </a:extLst>
          </p:cNvPr>
          <p:cNvSpPr txBox="1"/>
          <p:nvPr/>
        </p:nvSpPr>
        <p:spPr>
          <a:xfrm>
            <a:off x="2286000" y="57150"/>
            <a:ext cx="4572000" cy="830997"/>
          </a:xfrm>
          <a:prstGeom prst="rect">
            <a:avLst/>
          </a:prstGeom>
          <a:noFill/>
        </p:spPr>
        <p:txBody>
          <a:bodyPr wrap="square">
            <a:spAutoFit/>
          </a:bodyPr>
          <a:lstStyle/>
          <a:p>
            <a:pPr algn="ctr"/>
            <a:r>
              <a:rPr lang="vi-VN" sz="4800" b="1" i="0" dirty="0">
                <a:solidFill>
                  <a:srgbClr val="FFFF00"/>
                </a:solidFill>
                <a:effectLst/>
                <a:latin typeface="Arial" panose="020B0604020202020204" pitchFamily="34" charset="0"/>
              </a:rPr>
              <a:t>Ca nhập lễ</a:t>
            </a:r>
            <a:endParaRPr lang="en-US" sz="4800" dirty="0"/>
          </a:p>
        </p:txBody>
      </p:sp>
    </p:spTree>
    <p:extLst>
      <p:ext uri="{BB962C8B-B14F-4D97-AF65-F5344CB8AC3E}">
        <p14:creationId xmlns:p14="http://schemas.microsoft.com/office/powerpoint/2010/main" val="141267176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246878C9-76C9-FA44-2D27-3E14DE32C1B7}"/>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44CF4DF7-EE09-482B-8183-69B101CCE8B0}"/>
              </a:ext>
            </a:extLst>
          </p:cNvPr>
          <p:cNvSpPr txBox="1"/>
          <p:nvPr/>
        </p:nvSpPr>
        <p:spPr>
          <a:xfrm>
            <a:off x="-228600" y="146760"/>
            <a:ext cx="8458200"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chemeClr val="bg1"/>
                </a:solidFill>
                <a:effectLst/>
                <a:latin typeface="Arial" panose="020B0604020202020204" pitchFamily="34" charset="0"/>
              </a:rPr>
              <a:t> Rm 4, 20-25</a:t>
            </a:r>
            <a:endParaRPr lang="en-US" sz="4000" dirty="0">
              <a:solidFill>
                <a:schemeClr val="bg1"/>
              </a:solidFill>
            </a:endParaRPr>
          </a:p>
        </p:txBody>
      </p:sp>
      <p:pic>
        <p:nvPicPr>
          <p:cNvPr id="8" name="Picture 7">
            <a:extLst>
              <a:ext uri="{FF2B5EF4-FFF2-40B4-BE49-F238E27FC236}">
                <a16:creationId xmlns:a16="http://schemas.microsoft.com/office/drawing/2014/main" id="{F2410B25-C385-43E7-958B-03F48D6A641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14800" y="3218097"/>
            <a:ext cx="4114800" cy="2321278"/>
          </a:xfrm>
          <a:prstGeom prst="rect">
            <a:avLst/>
          </a:prstGeom>
        </p:spPr>
      </p:pic>
      <p:sp>
        <p:nvSpPr>
          <p:cNvPr id="10" name="TextBox 9">
            <a:extLst>
              <a:ext uri="{FF2B5EF4-FFF2-40B4-BE49-F238E27FC236}">
                <a16:creationId xmlns:a16="http://schemas.microsoft.com/office/drawing/2014/main" id="{4E615AF0-4117-408C-B7B7-2083B2CCA744}"/>
              </a:ext>
            </a:extLst>
          </p:cNvPr>
          <p:cNvSpPr txBox="1"/>
          <p:nvPr/>
        </p:nvSpPr>
        <p:spPr>
          <a:xfrm>
            <a:off x="136766" y="730985"/>
            <a:ext cx="8854834" cy="1938992"/>
          </a:xfrm>
          <a:prstGeom prst="rect">
            <a:avLst/>
          </a:prstGeom>
          <a:noFill/>
        </p:spPr>
        <p:txBody>
          <a:bodyPr wrap="square">
            <a:spAutoFit/>
          </a:bodyPr>
          <a:lstStyle/>
          <a:p>
            <a:pPr algn="just"/>
            <a:r>
              <a:rPr lang="vi-VN" sz="4000" b="1" i="1" dirty="0">
                <a:solidFill>
                  <a:schemeClr val="bg1"/>
                </a:solidFill>
                <a:effectLst/>
                <a:latin typeface="Arial" panose="020B0604020202020204" pitchFamily="34" charset="0"/>
              </a:rPr>
              <a:t>“Có lời đã chép vì chúng ta là những kẻ được kể là tin vào Người”.</a:t>
            </a:r>
            <a:endParaRPr lang="vi-VN" sz="4000" b="1" i="0" dirty="0">
              <a:solidFill>
                <a:schemeClr val="bg1"/>
              </a:solidFill>
              <a:effectLst/>
              <a:latin typeface="Helvetica Neue"/>
            </a:endParaRPr>
          </a:p>
        </p:txBody>
      </p:sp>
      <p:sp>
        <p:nvSpPr>
          <p:cNvPr id="12" name="TextBox 11">
            <a:extLst>
              <a:ext uri="{FF2B5EF4-FFF2-40B4-BE49-F238E27FC236}">
                <a16:creationId xmlns:a16="http://schemas.microsoft.com/office/drawing/2014/main" id="{5C9E6B1C-B8EA-4103-A465-CCD23111C888}"/>
              </a:ext>
            </a:extLst>
          </p:cNvPr>
          <p:cNvSpPr txBox="1"/>
          <p:nvPr/>
        </p:nvSpPr>
        <p:spPr>
          <a:xfrm>
            <a:off x="190130" y="2495550"/>
            <a:ext cx="9007234" cy="1323439"/>
          </a:xfrm>
          <a:prstGeom prst="rect">
            <a:avLst/>
          </a:prstGeom>
          <a:noFill/>
        </p:spPr>
        <p:txBody>
          <a:bodyPr wrap="square">
            <a:spAutoFit/>
          </a:bodyPr>
          <a:lstStyle/>
          <a:p>
            <a:r>
              <a:rPr lang="vi-VN" sz="4000" b="0" i="0" dirty="0">
                <a:solidFill>
                  <a:schemeClr val="bg1"/>
                </a:solidFill>
                <a:effectLst/>
                <a:latin typeface="Arial" panose="020B0604020202020204" pitchFamily="34" charset="0"/>
              </a:rPr>
              <a:t>Trích thư Thánh Phaolô Tông đồ gửi tín hữu Rôma.</a:t>
            </a:r>
            <a:endParaRPr lang="en-US" sz="3600" dirty="0">
              <a:solidFill>
                <a:schemeClr val="bg1"/>
              </a:solidFill>
            </a:endParaRPr>
          </a:p>
        </p:txBody>
      </p:sp>
    </p:spTree>
    <p:extLst>
      <p:ext uri="{BB962C8B-B14F-4D97-AF65-F5344CB8AC3E}">
        <p14:creationId xmlns:p14="http://schemas.microsoft.com/office/powerpoint/2010/main" val="17205278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81000" y="1962150"/>
            <a:ext cx="8534400" cy="2438400"/>
          </a:xfrm>
        </p:spPr>
        <p:txBody>
          <a:bodyPr>
            <a:normAutofit fontScale="90000"/>
          </a:bodyPr>
          <a:lstStyle/>
          <a:p>
            <a:pPr algn="just"/>
            <a:r>
              <a:rPr lang="en-US" sz="4900" b="1" i="0" dirty="0" err="1">
                <a:solidFill>
                  <a:schemeClr val="bg1"/>
                </a:solidFill>
                <a:effectLst/>
                <a:latin typeface="Arial" panose="020B0604020202020204" pitchFamily="34" charset="0"/>
              </a:rPr>
              <a:t>Ðáp</a:t>
            </a:r>
            <a:r>
              <a:rPr lang="en-US" sz="4900" b="1" i="0" dirty="0">
                <a:solidFill>
                  <a:schemeClr val="bg1"/>
                </a:solidFill>
                <a:effectLst/>
                <a:latin typeface="Arial" panose="020B0604020202020204" pitchFamily="34" charset="0"/>
              </a:rPr>
              <a:t>: </a:t>
            </a:r>
            <a:r>
              <a:rPr lang="vi-VN" sz="4900" b="0" i="0" dirty="0">
                <a:solidFill>
                  <a:srgbClr val="333333"/>
                </a:solidFill>
                <a:effectLst/>
                <a:latin typeface="Arial" panose="020B0604020202020204" pitchFamily="34" charset="0"/>
              </a:rPr>
              <a:t> </a:t>
            </a:r>
            <a:r>
              <a:rPr lang="vi-VN" sz="4900" b="1" i="0" dirty="0">
                <a:solidFill>
                  <a:schemeClr val="bg1"/>
                </a:solidFill>
                <a:effectLst/>
                <a:latin typeface="Arial" panose="020B0604020202020204" pitchFamily="34" charset="0"/>
              </a:rPr>
              <a:t>Chúc tụng Chúa là Thiên Chúa của Israel, vì Chúa đã viếng thăm và cứu chuộc dân Người</a:t>
            </a:r>
            <a:endParaRPr lang="en-US" sz="4900" b="1" dirty="0">
              <a:solidFill>
                <a:schemeClr val="bg1"/>
              </a:solidFill>
              <a:effectLst/>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C7B1B11A-6F83-4AF2-A82F-8A90599E79EB}"/>
              </a:ext>
            </a:extLst>
          </p:cNvPr>
          <p:cNvSpPr txBox="1"/>
          <p:nvPr/>
        </p:nvSpPr>
        <p:spPr>
          <a:xfrm>
            <a:off x="3124200" y="285750"/>
            <a:ext cx="2743200" cy="769441"/>
          </a:xfrm>
          <a:prstGeom prst="rect">
            <a:avLst/>
          </a:prstGeom>
          <a:noFill/>
        </p:spPr>
        <p:txBody>
          <a:bodyPr wrap="square" rtlCol="0">
            <a:spAutoFit/>
          </a:bodyPr>
          <a:lstStyle/>
          <a:p>
            <a:r>
              <a:rPr lang="en-US" sz="4400" b="1" dirty="0" err="1">
                <a:solidFill>
                  <a:srgbClr val="FFFF00"/>
                </a:solidFill>
                <a:latin typeface="Arial" panose="020B0604020202020204" pitchFamily="34" charset="0"/>
                <a:cs typeface="Arial" panose="020B0604020202020204" pitchFamily="34" charset="0"/>
              </a:rPr>
              <a:t>Đáp</a:t>
            </a:r>
            <a:r>
              <a:rPr lang="en-US" sz="4400" b="1" dirty="0">
                <a:solidFill>
                  <a:srgbClr val="FFFF00"/>
                </a:solidFill>
                <a:latin typeface="Arial" panose="020B0604020202020204" pitchFamily="34" charset="0"/>
                <a:cs typeface="Arial" panose="020B0604020202020204" pitchFamily="34" charset="0"/>
              </a:rPr>
              <a:t> Ca:</a:t>
            </a:r>
          </a:p>
        </p:txBody>
      </p:sp>
      <p:sp>
        <p:nvSpPr>
          <p:cNvPr id="4" name="TextBox 3">
            <a:extLst>
              <a:ext uri="{FF2B5EF4-FFF2-40B4-BE49-F238E27FC236}">
                <a16:creationId xmlns:a16="http://schemas.microsoft.com/office/drawing/2014/main" id="{F22101A7-7A50-4267-B637-FFC602B63662}"/>
              </a:ext>
            </a:extLst>
          </p:cNvPr>
          <p:cNvSpPr txBox="1"/>
          <p:nvPr/>
        </p:nvSpPr>
        <p:spPr>
          <a:xfrm>
            <a:off x="1371600" y="1123950"/>
            <a:ext cx="6400800" cy="646331"/>
          </a:xfrm>
          <a:prstGeom prst="rect">
            <a:avLst/>
          </a:prstGeom>
          <a:noFill/>
        </p:spPr>
        <p:txBody>
          <a:bodyPr wrap="square" rtlCol="0">
            <a:spAutoFit/>
          </a:bodyPr>
          <a:lstStyle/>
          <a:p>
            <a:pPr algn="ctr"/>
            <a:r>
              <a:rPr lang="en-US" sz="3600" b="0" i="0" dirty="0">
                <a:solidFill>
                  <a:schemeClr val="bg1"/>
                </a:solidFill>
                <a:effectLst/>
                <a:latin typeface="Arial" panose="020B0604020202020204" pitchFamily="34" charset="0"/>
              </a:rPr>
              <a:t> Lc 1, 69-70. 71-72. 73-75</a:t>
            </a:r>
            <a:endParaRPr lang="en-US" sz="36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04785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19100" y="563493"/>
            <a:ext cx="8305800" cy="4229100"/>
          </a:xfrm>
        </p:spPr>
        <p:txBody>
          <a:bodyPr>
            <a:noAutofit/>
          </a:bodyPr>
          <a:lstStyle/>
          <a:p>
            <a:pPr algn="just"/>
            <a:r>
              <a:rPr lang="en-US" b="1" i="0" dirty="0">
                <a:solidFill>
                  <a:srgbClr val="FFFF00"/>
                </a:solidFill>
                <a:effectLst/>
                <a:latin typeface="Arial" panose="020B0604020202020204" pitchFamily="34" charset="0"/>
              </a:rPr>
              <a:t>Alleluia, alleluia! </a:t>
            </a:r>
            <a:r>
              <a:rPr lang="en-US" b="1" i="0" dirty="0">
                <a:solidFill>
                  <a:schemeClr val="bg1"/>
                </a:solidFill>
                <a:effectLst/>
                <a:latin typeface="Arial" panose="020B0604020202020204" pitchFamily="34" charset="0"/>
              </a:rPr>
              <a:t>– Con </a:t>
            </a:r>
            <a:r>
              <a:rPr lang="en-US" b="1" i="0" dirty="0" err="1">
                <a:solidFill>
                  <a:schemeClr val="bg1"/>
                </a:solidFill>
                <a:effectLst/>
                <a:latin typeface="Arial" panose="020B0604020202020204" pitchFamily="34" charset="0"/>
              </a:rPr>
              <a:t>hy</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vọng</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rất</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nhiều</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vào</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Chúa</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linh</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hồn</a:t>
            </a:r>
            <a:r>
              <a:rPr lang="en-US" b="1" i="0" dirty="0">
                <a:solidFill>
                  <a:schemeClr val="bg1"/>
                </a:solidFill>
                <a:effectLst/>
                <a:latin typeface="Arial" panose="020B0604020202020204" pitchFamily="34" charset="0"/>
              </a:rPr>
              <a:t> con </a:t>
            </a:r>
            <a:r>
              <a:rPr lang="en-US" b="1" i="0" dirty="0" err="1">
                <a:solidFill>
                  <a:schemeClr val="bg1"/>
                </a:solidFill>
                <a:effectLst/>
                <a:latin typeface="Arial" panose="020B0604020202020204" pitchFamily="34" charset="0"/>
              </a:rPr>
              <a:t>trông</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cậy</a:t>
            </a:r>
            <a:r>
              <a:rPr lang="en-US" b="1" i="0" dirty="0">
                <a:solidFill>
                  <a:schemeClr val="bg1"/>
                </a:solidFill>
                <a:effectLst/>
                <a:latin typeface="Arial" panose="020B0604020202020204" pitchFamily="34" charset="0"/>
              </a:rPr>
              <a:t> ở </a:t>
            </a:r>
            <a:r>
              <a:rPr lang="en-US" b="1" i="0" dirty="0" err="1">
                <a:solidFill>
                  <a:schemeClr val="bg1"/>
                </a:solidFill>
                <a:effectLst/>
                <a:latin typeface="Arial" panose="020B0604020202020204" pitchFamily="34" charset="0"/>
              </a:rPr>
              <a:t>lời</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Chúa</a:t>
            </a:r>
            <a:r>
              <a:rPr lang="en-US" b="1" i="0" dirty="0">
                <a:solidFill>
                  <a:schemeClr val="bg1"/>
                </a:solidFill>
                <a:effectLst/>
                <a:latin typeface="Arial" panose="020B0604020202020204" pitchFamily="34" charset="0"/>
              </a:rPr>
              <a:t>. – </a:t>
            </a:r>
            <a:r>
              <a:rPr lang="en-US" b="1" i="0" dirty="0">
                <a:solidFill>
                  <a:srgbClr val="FFFF00"/>
                </a:solidFill>
                <a:effectLst/>
                <a:latin typeface="Arial" panose="020B0604020202020204" pitchFamily="34" charset="0"/>
              </a:rPr>
              <a:t>Alleluia.</a:t>
            </a:r>
            <a:endParaRPr lang="en-US" b="1" u="sng" dirty="0">
              <a:solidFill>
                <a:srgbClr val="FFFF00"/>
              </a:solidFill>
              <a:effectLst/>
              <a:latin typeface="+mj-lt"/>
              <a:cs typeface="Times New Roman" pitchFamily="18" charset="0"/>
            </a:endParaRPr>
          </a:p>
        </p:txBody>
      </p:sp>
      <p:sp>
        <p:nvSpPr>
          <p:cNvPr id="4" name="TextBox 3">
            <a:extLst>
              <a:ext uri="{FF2B5EF4-FFF2-40B4-BE49-F238E27FC236}">
                <a16:creationId xmlns:a16="http://schemas.microsoft.com/office/drawing/2014/main" id="{583879CB-1706-4F56-B414-73544B8CA3BA}"/>
              </a:ext>
            </a:extLst>
          </p:cNvPr>
          <p:cNvSpPr txBox="1"/>
          <p:nvPr/>
        </p:nvSpPr>
        <p:spPr>
          <a:xfrm>
            <a:off x="2286000" y="209550"/>
            <a:ext cx="4572000" cy="707886"/>
          </a:xfrm>
          <a:prstGeom prst="rect">
            <a:avLst/>
          </a:prstGeom>
          <a:noFill/>
        </p:spPr>
        <p:txBody>
          <a:bodyPr wrap="square">
            <a:spAutoFit/>
          </a:bodyPr>
          <a:lstStyle/>
          <a:p>
            <a:r>
              <a:rPr lang="en-US" sz="4000" b="0" i="0" dirty="0">
                <a:solidFill>
                  <a:schemeClr val="bg1"/>
                </a:solidFill>
                <a:effectLst/>
                <a:latin typeface="Arial" panose="020B0604020202020204" pitchFamily="34" charset="0"/>
              </a:rPr>
              <a:t>Alleluia: Tv 129, 5</a:t>
            </a:r>
            <a:endParaRPr lang="en-US" sz="4000" dirty="0">
              <a:solidFill>
                <a:schemeClr val="bg1"/>
              </a:solidFill>
            </a:endParaRPr>
          </a:p>
        </p:txBody>
      </p:sp>
    </p:spTree>
    <p:extLst>
      <p:ext uri="{BB962C8B-B14F-4D97-AF65-F5344CB8AC3E}">
        <p14:creationId xmlns:p14="http://schemas.microsoft.com/office/powerpoint/2010/main" val="2715428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6" name="Content Placeholder 5">
            <a:extLst>
              <a:ext uri="{FF2B5EF4-FFF2-40B4-BE49-F238E27FC236}">
                <a16:creationId xmlns:a16="http://schemas.microsoft.com/office/drawing/2014/main" id="{8F867D1F-C0A9-49E0-9A0A-371FCE33902B}"/>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0"/>
            <a:ext cx="9135123" cy="5143500"/>
          </a:xfrm>
        </p:spPr>
      </p:pic>
      <p:pic>
        <p:nvPicPr>
          <p:cNvPr id="12" name="Picture 11">
            <a:extLst>
              <a:ext uri="{FF2B5EF4-FFF2-40B4-BE49-F238E27FC236}">
                <a16:creationId xmlns:a16="http://schemas.microsoft.com/office/drawing/2014/main" id="{A057D604-1A7D-40E6-A1FC-20F2275D219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9600" y="195807"/>
            <a:ext cx="1080543" cy="1080543"/>
          </a:xfrm>
          <a:prstGeom prst="rect">
            <a:avLst/>
          </a:prstGeom>
        </p:spPr>
      </p:pic>
      <p:sp>
        <p:nvSpPr>
          <p:cNvPr id="13" name="TextBox 12">
            <a:extLst>
              <a:ext uri="{FF2B5EF4-FFF2-40B4-BE49-F238E27FC236}">
                <a16:creationId xmlns:a16="http://schemas.microsoft.com/office/drawing/2014/main" id="{16D36A4A-9311-4DF4-B5D9-390B69805A92}"/>
              </a:ext>
            </a:extLst>
          </p:cNvPr>
          <p:cNvSpPr txBox="1"/>
          <p:nvPr/>
        </p:nvSpPr>
        <p:spPr>
          <a:xfrm>
            <a:off x="2667000" y="3028950"/>
            <a:ext cx="5723877" cy="646331"/>
          </a:xfrm>
          <a:prstGeom prst="rect">
            <a:avLst/>
          </a:prstGeom>
          <a:noFill/>
        </p:spPr>
        <p:txBody>
          <a:bodyPr wrap="square">
            <a:spAutoFit/>
          </a:bodyPr>
          <a:lstStyle/>
          <a:p>
            <a:r>
              <a:rPr lang="en-US" sz="3600" b="1" i="0" dirty="0" err="1">
                <a:solidFill>
                  <a:srgbClr val="FFFF00"/>
                </a:solidFill>
                <a:effectLst/>
                <a:latin typeface="Arial" panose="020B0604020202020204" pitchFamily="34" charset="0"/>
              </a:rPr>
              <a:t>Phúc</a:t>
            </a:r>
            <a:r>
              <a:rPr lang="en-US" sz="3600" b="1" i="0" dirty="0">
                <a:solidFill>
                  <a:srgbClr val="FFFF00"/>
                </a:solidFill>
                <a:effectLst/>
                <a:latin typeface="Arial" panose="020B0604020202020204" pitchFamily="34" charset="0"/>
              </a:rPr>
              <a:t> </a:t>
            </a:r>
            <a:r>
              <a:rPr lang="en-US" sz="3600" b="1" i="0" dirty="0" err="1">
                <a:solidFill>
                  <a:srgbClr val="FFFF00"/>
                </a:solidFill>
                <a:effectLst/>
                <a:latin typeface="Arial" panose="020B0604020202020204" pitchFamily="34" charset="0"/>
              </a:rPr>
              <a:t>Âm</a:t>
            </a:r>
            <a:r>
              <a:rPr lang="en-US" sz="3600" b="1" i="0" dirty="0">
                <a:solidFill>
                  <a:srgbClr val="FFFF00"/>
                </a:solidFill>
                <a:effectLst/>
                <a:latin typeface="Arial" panose="020B0604020202020204" pitchFamily="34" charset="0"/>
              </a:rPr>
              <a:t>: Lc 12, 13-21</a:t>
            </a:r>
            <a:endParaRPr lang="en-US" sz="3600" b="1" dirty="0">
              <a:solidFill>
                <a:srgbClr val="FFFF00"/>
              </a:solidFill>
            </a:endParaRPr>
          </a:p>
        </p:txBody>
      </p:sp>
    </p:spTree>
    <p:extLst>
      <p:ext uri="{BB962C8B-B14F-4D97-AF65-F5344CB8AC3E}">
        <p14:creationId xmlns:p14="http://schemas.microsoft.com/office/powerpoint/2010/main" val="80061204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396195143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04800" y="1047750"/>
            <a:ext cx="8382000" cy="3619499"/>
          </a:xfrm>
        </p:spPr>
        <p:txBody>
          <a:bodyPr>
            <a:normAutofit fontScale="90000"/>
          </a:bodyPr>
          <a:lstStyle/>
          <a:p>
            <a:pPr algn="just"/>
            <a:r>
              <a:rPr lang="vi-VN" b="1" i="0" dirty="0">
                <a:solidFill>
                  <a:schemeClr val="bg1"/>
                </a:solidFill>
                <a:effectLst/>
                <a:latin typeface="Arial" panose="020B0604020202020204" pitchFamily="34" charset="0"/>
              </a:rPr>
              <a:t>Kìa Chúa để mắt coi những kẻ kính sợ Người, và nhìn xem những ai cậy trông ân sủng của Người, để cứu gỡ họ khỏi tay thần chết, và nuôi dưỡng họ trong cảnh cơ hàn.</a:t>
            </a:r>
            <a:endParaRPr lang="vi-VN" b="1" dirty="0">
              <a:solidFill>
                <a:schemeClr val="bg1"/>
              </a:solidFill>
              <a:effectLst/>
              <a:latin typeface="+mj-lt"/>
              <a:cs typeface="Times New Roman" pitchFamily="18" charset="0"/>
            </a:endParaRPr>
          </a:p>
        </p:txBody>
      </p:sp>
      <p:sp>
        <p:nvSpPr>
          <p:cNvPr id="3" name="TextBox 2">
            <a:extLst>
              <a:ext uri="{FF2B5EF4-FFF2-40B4-BE49-F238E27FC236}">
                <a16:creationId xmlns:a16="http://schemas.microsoft.com/office/drawing/2014/main" id="{8C745E0C-A35F-4DDD-A95C-64550B5F1418}"/>
              </a:ext>
            </a:extLst>
          </p:cNvPr>
          <p:cNvSpPr txBox="1"/>
          <p:nvPr/>
        </p:nvSpPr>
        <p:spPr>
          <a:xfrm>
            <a:off x="2667000" y="133350"/>
            <a:ext cx="44958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hiệp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extLst>
      <p:ext uri="{BB962C8B-B14F-4D97-AF65-F5344CB8AC3E}">
        <p14:creationId xmlns:p14="http://schemas.microsoft.com/office/powerpoint/2010/main" val="387986131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5143500"/>
          </a:xfrm>
        </p:spPr>
        <p:txBody>
          <a:bodyPr>
            <a:noAutofit/>
          </a:bodyPr>
          <a:lstStyle/>
          <a:p>
            <a:r>
              <a:rPr lang="en-US" sz="8000" b="1" dirty="0">
                <a:solidFill>
                  <a:srgbClr val="FFFF00"/>
                </a:solidFill>
                <a:effectLst/>
                <a:latin typeface="+mj-lt"/>
                <a:cs typeface="Times New Roman" pitchFamily="18" charset="0"/>
              </a:rPr>
              <a:t>Ca </a:t>
            </a:r>
            <a:r>
              <a:rPr lang="en-US" sz="8000" b="1" dirty="0" err="1">
                <a:solidFill>
                  <a:srgbClr val="FFFF00"/>
                </a:solidFill>
                <a:effectLst/>
                <a:latin typeface="+mj-lt"/>
                <a:cs typeface="Times New Roman" pitchFamily="18" charset="0"/>
              </a:rPr>
              <a:t>Kết</a:t>
            </a:r>
            <a:r>
              <a:rPr lang="en-US" sz="8000" b="1" dirty="0">
                <a:solidFill>
                  <a:srgbClr val="FFFF00"/>
                </a:solidFill>
                <a:effectLst/>
                <a:latin typeface="+mj-lt"/>
                <a:cs typeface="Times New Roman" pitchFamily="18" charset="0"/>
              </a:rPr>
              <a:t> </a:t>
            </a:r>
            <a:r>
              <a:rPr lang="en-US" sz="8000" b="1" dirty="0" err="1">
                <a:solidFill>
                  <a:srgbClr val="FFFF00"/>
                </a:solidFill>
                <a:effectLst/>
                <a:latin typeface="+mj-lt"/>
                <a:cs typeface="Times New Roman" pitchFamily="18" charset="0"/>
              </a:rPr>
              <a:t>Lễ</a:t>
            </a:r>
            <a:br>
              <a:rPr lang="en-US" sz="8000" b="0" dirty="0">
                <a:solidFill>
                  <a:srgbClr val="FFFF00"/>
                </a:solidFill>
                <a:effectLst/>
                <a:latin typeface="+mj-lt"/>
                <a:cs typeface="Times New Roman" pitchFamily="18" charset="0"/>
              </a:rPr>
            </a:br>
            <a:endParaRPr lang="vi-VN" sz="5400" b="0" dirty="0">
              <a:solidFill>
                <a:schemeClr val="bg1"/>
              </a:solidFill>
              <a:effectLst/>
              <a:latin typeface="+mj-lt"/>
              <a:cs typeface="Times New Roman" pitchFamily="18" charset="0"/>
            </a:endParaRPr>
          </a:p>
        </p:txBody>
      </p:sp>
    </p:spTree>
    <p:extLst>
      <p:ext uri="{BB962C8B-B14F-4D97-AF65-F5344CB8AC3E}">
        <p14:creationId xmlns:p14="http://schemas.microsoft.com/office/powerpoint/2010/main" val="232415495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9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0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1657</TotalTime>
  <Words>229</Words>
  <Application>Microsoft Office PowerPoint</Application>
  <PresentationFormat>On-screen Show (16:9)</PresentationFormat>
  <Paragraphs>22</Paragraphs>
  <Slides>10</Slides>
  <Notes>6</Notes>
  <HiddenSlides>0</HiddenSlides>
  <MMClips>0</MMClips>
  <ScaleCrop>false</ScaleCrop>
  <HeadingPairs>
    <vt:vector size="6" baseType="variant">
      <vt:variant>
        <vt:lpstr>Fonts Used</vt:lpstr>
      </vt:variant>
      <vt:variant>
        <vt:i4>4</vt:i4>
      </vt:variant>
      <vt:variant>
        <vt:lpstr>Theme</vt:lpstr>
      </vt:variant>
      <vt:variant>
        <vt:i4>5</vt:i4>
      </vt:variant>
      <vt:variant>
        <vt:lpstr>Slide Titles</vt:lpstr>
      </vt:variant>
      <vt:variant>
        <vt:i4>10</vt:i4>
      </vt:variant>
    </vt:vector>
  </HeadingPairs>
  <TitlesOfParts>
    <vt:vector size="19" baseType="lpstr">
      <vt:lpstr>Arial</vt:lpstr>
      <vt:lpstr>Calibri</vt:lpstr>
      <vt:lpstr>Helvetica Neue</vt:lpstr>
      <vt:lpstr>UTM American Sans</vt:lpstr>
      <vt:lpstr>Office Theme</vt:lpstr>
      <vt:lpstr>5_Office Theme</vt:lpstr>
      <vt:lpstr>6_Office Theme</vt:lpstr>
      <vt:lpstr>9_Office Theme</vt:lpstr>
      <vt:lpstr>10_Office Theme</vt:lpstr>
      <vt:lpstr>PowerPoint Presentation</vt:lpstr>
      <vt:lpstr>Lạy Chúa, tôi kêu van Ngài, bởi Ngài nhậm lời tôi, xin ghé tai về bên tôi, xin nghe rõ tiếng tôi. Lạy Chúa, xin gìn giữ tôi như con ngươi mắt Chúa, xin che chở tôi trong bóng cánh của Ngài.</vt:lpstr>
      <vt:lpstr>PowerPoint Presentation</vt:lpstr>
      <vt:lpstr>Ðáp:  Chúc tụng Chúa là Thiên Chúa của Israel, vì Chúa đã viếng thăm và cứu chuộc dân Người</vt:lpstr>
      <vt:lpstr>Alleluia, alleluia! – Con hy vọng rất nhiều vào Chúa, linh hồn con trông cậy ở lời Chúa. – Alleluia.</vt:lpstr>
      <vt:lpstr>PowerPoint Presentation</vt:lpstr>
      <vt:lpstr>PowerPoint Presentation</vt:lpstr>
      <vt:lpstr>Kìa Chúa để mắt coi những kẻ kính sợ Người, và nhìn xem những ai cậy trông ân sủng của Người, để cứu gỡ họ khỏi tay thần chết, và nuôi dưỡng họ trong cảnh cơ hàn.</vt:lpstr>
      <vt:lpstr>Ca Kết Lễ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Thánh Vịnh 103 Chúa Giêsu Chịu Phép Rửa Năm C Lm Kim Long</dc:title>
  <dc:creator>Hung Nam</dc:creator>
  <cp:lastModifiedBy>PC</cp:lastModifiedBy>
  <cp:revision>178</cp:revision>
  <dcterms:created xsi:type="dcterms:W3CDTF">2021-12-05T01:20:54Z</dcterms:created>
  <dcterms:modified xsi:type="dcterms:W3CDTF">2025-10-08T13:00:24Z</dcterms:modified>
</cp:coreProperties>
</file>