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100" r:id="rId6"/>
    <p:sldId id="316" r:id="rId7"/>
    <p:sldId id="1029" r:id="rId8"/>
    <p:sldId id="1056" r:id="rId9"/>
    <p:sldId id="426" r:id="rId10"/>
    <p:sldId id="1107" r:id="rId11"/>
    <p:sldId id="1046" r:id="rId12"/>
    <p:sldId id="346" r:id="rId13"/>
    <p:sldId id="445" r:id="rId14"/>
    <p:sldId id="1108"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42D"/>
    <a:srgbClr val="009A46"/>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86370" autoAdjust="0"/>
  </p:normalViewPr>
  <p:slideViewPr>
    <p:cSldViewPr>
      <p:cViewPr varScale="1">
        <p:scale>
          <a:sx n="72" d="100"/>
          <a:sy n="72" d="100"/>
        </p:scale>
        <p:origin x="348" y="52"/>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10/8/2025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210062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25032236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24107597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10/8/2025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10/8/2025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10/8/2025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10/8/2025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10/8/2025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10/8/2025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10/8/2025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10/8/2025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10/8/2025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10/8/2025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10/8/2025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10/8/2025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10/8/2025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6" name="Content Placeholder 5">
            <a:extLst>
              <a:ext uri="{FF2B5EF4-FFF2-40B4-BE49-F238E27FC236}">
                <a16:creationId xmlns:a16="http://schemas.microsoft.com/office/drawing/2014/main" id="{8F867D1F-C0A9-49E0-9A0A-371FCE33902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9135123" cy="5143500"/>
          </a:xfrm>
        </p:spPr>
      </p:pic>
      <p:pic>
        <p:nvPicPr>
          <p:cNvPr id="12" name="Picture 11">
            <a:extLst>
              <a:ext uri="{FF2B5EF4-FFF2-40B4-BE49-F238E27FC236}">
                <a16:creationId xmlns:a16="http://schemas.microsoft.com/office/drawing/2014/main" id="{A057D604-1A7D-40E6-A1FC-20F2275D21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 y="195807"/>
            <a:ext cx="1080543" cy="1080543"/>
          </a:xfrm>
          <a:prstGeom prst="rect">
            <a:avLst/>
          </a:prstGeom>
        </p:spPr>
      </p:pic>
      <p:sp>
        <p:nvSpPr>
          <p:cNvPr id="13" name="TextBox 12">
            <a:extLst>
              <a:ext uri="{FF2B5EF4-FFF2-40B4-BE49-F238E27FC236}">
                <a16:creationId xmlns:a16="http://schemas.microsoft.com/office/drawing/2014/main" id="{16D36A4A-9311-4DF4-B5D9-390B69805A92}"/>
              </a:ext>
            </a:extLst>
          </p:cNvPr>
          <p:cNvSpPr txBox="1"/>
          <p:nvPr/>
        </p:nvSpPr>
        <p:spPr>
          <a:xfrm>
            <a:off x="1717089" y="3333750"/>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HAI TUẦN XXIX THƯỜNG NIÊN C</a:t>
            </a:r>
            <a:endParaRPr lang="en-US" sz="2800" b="1" dirty="0">
              <a:solidFill>
                <a:srgbClr val="FFFF00"/>
              </a:solidFill>
            </a:endParaRPr>
          </a:p>
        </p:txBody>
      </p:sp>
    </p:spTree>
    <p:extLst>
      <p:ext uri="{BB962C8B-B14F-4D97-AF65-F5344CB8AC3E}">
        <p14:creationId xmlns:p14="http://schemas.microsoft.com/office/powerpoint/2010/main" val="1973685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6" name="Content Placeholder 5">
            <a:extLst>
              <a:ext uri="{FF2B5EF4-FFF2-40B4-BE49-F238E27FC236}">
                <a16:creationId xmlns:a16="http://schemas.microsoft.com/office/drawing/2014/main" id="{8F867D1F-C0A9-49E0-9A0A-371FCE33902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9135123" cy="5143500"/>
          </a:xfrm>
        </p:spPr>
      </p:pic>
      <p:pic>
        <p:nvPicPr>
          <p:cNvPr id="12" name="Picture 11">
            <a:extLst>
              <a:ext uri="{FF2B5EF4-FFF2-40B4-BE49-F238E27FC236}">
                <a16:creationId xmlns:a16="http://schemas.microsoft.com/office/drawing/2014/main" id="{A057D604-1A7D-40E6-A1FC-20F2275D21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 y="195807"/>
            <a:ext cx="1080543" cy="1080543"/>
          </a:xfrm>
          <a:prstGeom prst="rect">
            <a:avLst/>
          </a:prstGeom>
        </p:spPr>
      </p:pic>
      <p:sp>
        <p:nvSpPr>
          <p:cNvPr id="13" name="TextBox 12">
            <a:extLst>
              <a:ext uri="{FF2B5EF4-FFF2-40B4-BE49-F238E27FC236}">
                <a16:creationId xmlns:a16="http://schemas.microsoft.com/office/drawing/2014/main" id="{16D36A4A-9311-4DF4-B5D9-390B69805A92}"/>
              </a:ext>
            </a:extLst>
          </p:cNvPr>
          <p:cNvSpPr txBox="1"/>
          <p:nvPr/>
        </p:nvSpPr>
        <p:spPr>
          <a:xfrm>
            <a:off x="1717089" y="3333750"/>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HAI TUẦN XXIX THƯỜNG NIÊN C</a:t>
            </a:r>
            <a:endParaRPr lang="en-US" sz="2800" b="1" dirty="0">
              <a:solidFill>
                <a:srgbClr val="FFFF00"/>
              </a:solidFill>
            </a:endParaRPr>
          </a:p>
        </p:txBody>
      </p:sp>
    </p:spTree>
    <p:extLst>
      <p:ext uri="{BB962C8B-B14F-4D97-AF65-F5344CB8AC3E}">
        <p14:creationId xmlns:p14="http://schemas.microsoft.com/office/powerpoint/2010/main" val="39802573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1450" y="1123950"/>
            <a:ext cx="8801100" cy="3276599"/>
          </a:xfrm>
        </p:spPr>
        <p:txBody>
          <a:bodyPr>
            <a:noAutofit/>
          </a:bodyPr>
          <a:lstStyle/>
          <a:p>
            <a:pPr algn="just"/>
            <a:r>
              <a:rPr lang="vi-VN" sz="4000" b="1" i="0" dirty="0">
                <a:solidFill>
                  <a:schemeClr val="bg1"/>
                </a:solidFill>
                <a:effectLst/>
                <a:latin typeface="Arial" panose="020B0604020202020204" pitchFamily="34" charset="0"/>
              </a:rPr>
              <a:t>Lạy Chúa, tôi kêu van Ngài, bởi Ngài nhậm lời tôi, xin ghé tai về bên tôi, xin nghe rõ tiếng tôi. Lạy Chúa, xin gìn giữ tôi như con ngươi mắt Chúa, xin che chở tôi trong bóng cánh của Ngài.</a:t>
            </a:r>
            <a:endParaRPr lang="vi-VN" sz="4000"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286000" y="57150"/>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0" y="146760"/>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chemeClr val="bg1"/>
                </a:solidFill>
                <a:effectLst/>
                <a:latin typeface="Arial" panose="020B0604020202020204" pitchFamily="34" charset="0"/>
              </a:rPr>
              <a:t> Rm 4, 20-25</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14800" y="3218097"/>
            <a:ext cx="4114800" cy="2321278"/>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136766" y="730985"/>
            <a:ext cx="8854834" cy="1938992"/>
          </a:xfrm>
          <a:prstGeom prst="rect">
            <a:avLst/>
          </a:prstGeom>
          <a:noFill/>
        </p:spPr>
        <p:txBody>
          <a:bodyPr wrap="square">
            <a:spAutoFit/>
          </a:bodyPr>
          <a:lstStyle/>
          <a:p>
            <a:pPr algn="just"/>
            <a:r>
              <a:rPr lang="vi-VN" sz="4000" b="1" i="1" dirty="0">
                <a:solidFill>
                  <a:schemeClr val="bg1"/>
                </a:solidFill>
                <a:effectLst/>
                <a:latin typeface="Arial" panose="020B0604020202020204" pitchFamily="34" charset="0"/>
              </a:rPr>
              <a:t>“Có lời đã chép vì chúng ta là những kẻ được kể là tin vào Người”.</a:t>
            </a:r>
            <a:endParaRPr lang="vi-VN" sz="40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190130" y="2495550"/>
            <a:ext cx="9007234" cy="1323439"/>
          </a:xfrm>
          <a:prstGeom prst="rect">
            <a:avLst/>
          </a:prstGeom>
          <a:noFill/>
        </p:spPr>
        <p:txBody>
          <a:bodyPr wrap="square">
            <a:spAutoFit/>
          </a:bodyPr>
          <a:lstStyle/>
          <a:p>
            <a:r>
              <a:rPr lang="vi-VN" sz="4000" b="0" i="0" dirty="0">
                <a:solidFill>
                  <a:schemeClr val="bg1"/>
                </a:solidFill>
                <a:effectLst/>
                <a:latin typeface="Arial" panose="020B0604020202020204" pitchFamily="34" charset="0"/>
              </a:rPr>
              <a:t>Trích thư Thánh Phaolô Tông đồ gửi tín hữu Rôma.</a:t>
            </a:r>
            <a:endParaRPr lang="en-US" sz="36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962150"/>
            <a:ext cx="8534400" cy="2438400"/>
          </a:xfrm>
        </p:spPr>
        <p:txBody>
          <a:bodyPr>
            <a:normAutofit fontScale="90000"/>
          </a:bodyPr>
          <a:lstStyle/>
          <a:p>
            <a:pPr algn="just"/>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 </a:t>
            </a:r>
            <a:r>
              <a:rPr lang="vi-VN" sz="4900" b="0" i="0" dirty="0">
                <a:solidFill>
                  <a:srgbClr val="333333"/>
                </a:solidFill>
                <a:effectLst/>
                <a:latin typeface="Arial" panose="020B0604020202020204" pitchFamily="34" charset="0"/>
              </a:rPr>
              <a:t> </a:t>
            </a:r>
            <a:r>
              <a:rPr lang="vi-VN" sz="4900" b="1" i="0" dirty="0">
                <a:solidFill>
                  <a:schemeClr val="bg1"/>
                </a:solidFill>
                <a:effectLst/>
                <a:latin typeface="Arial" panose="020B0604020202020204" pitchFamily="34" charset="0"/>
              </a:rPr>
              <a:t>Chúc tụng Chúa là Thiên Chúa của Israel, vì Chúa đã viếng thăm và cứu chuộc dân Người</a:t>
            </a:r>
            <a:endParaRPr lang="en-US" sz="4900"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1371600" y="1123950"/>
            <a:ext cx="6400800" cy="646331"/>
          </a:xfrm>
          <a:prstGeom prst="rect">
            <a:avLst/>
          </a:prstGeom>
          <a:noFill/>
        </p:spPr>
        <p:txBody>
          <a:bodyPr wrap="square" rtlCol="0">
            <a:spAutoFit/>
          </a:bodyPr>
          <a:lstStyle/>
          <a:p>
            <a:pPr algn="ctr"/>
            <a:r>
              <a:rPr lang="en-US" sz="3600" b="0" i="0" dirty="0">
                <a:solidFill>
                  <a:schemeClr val="bg1"/>
                </a:solidFill>
                <a:effectLst/>
                <a:latin typeface="Arial" panose="020B0604020202020204" pitchFamily="34" charset="0"/>
              </a:rPr>
              <a:t> Lc 1, 69-70. 71-72. 73-75</a:t>
            </a:r>
            <a:endParaRPr lang="en-US" sz="3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19100" y="563493"/>
            <a:ext cx="8305800" cy="4229100"/>
          </a:xfrm>
        </p:spPr>
        <p:txBody>
          <a:bodyPr>
            <a:noAutofit/>
          </a:bodyPr>
          <a:lstStyle/>
          <a:p>
            <a:pPr algn="just"/>
            <a:r>
              <a:rPr lang="en-US" b="1" i="0" dirty="0">
                <a:solidFill>
                  <a:srgbClr val="FFFF00"/>
                </a:solidFill>
                <a:effectLst/>
                <a:latin typeface="Arial" panose="020B0604020202020204" pitchFamily="34" charset="0"/>
              </a:rPr>
              <a:t>Alleluia, alleluia! </a:t>
            </a:r>
            <a:r>
              <a:rPr lang="en-US" b="1" i="0" dirty="0">
                <a:solidFill>
                  <a:schemeClr val="bg1"/>
                </a:solidFill>
                <a:effectLst/>
                <a:latin typeface="Arial" panose="020B0604020202020204" pitchFamily="34" charset="0"/>
              </a:rPr>
              <a:t>– Con </a:t>
            </a:r>
            <a:r>
              <a:rPr lang="en-US" b="1" i="0" dirty="0" err="1">
                <a:solidFill>
                  <a:schemeClr val="bg1"/>
                </a:solidFill>
                <a:effectLst/>
                <a:latin typeface="Arial" panose="020B0604020202020204" pitchFamily="34" charset="0"/>
              </a:rPr>
              <a:t>hy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vọng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rất</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nhiều</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vào</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linh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hồn</a:t>
            </a:r>
            <a:r>
              <a:rPr lang="en-US" b="1" i="0" dirty="0">
                <a:solidFill>
                  <a:schemeClr val="bg1"/>
                </a:solidFill>
                <a:effectLst/>
                <a:latin typeface="Arial" panose="020B0604020202020204" pitchFamily="34" charset="0"/>
              </a:rPr>
              <a:t> con </a:t>
            </a:r>
            <a:r>
              <a:rPr lang="en-US" b="1" i="0" dirty="0" err="1">
                <a:solidFill>
                  <a:schemeClr val="bg1"/>
                </a:solidFill>
                <a:effectLst/>
                <a:latin typeface="Arial" panose="020B0604020202020204" pitchFamily="34" charset="0"/>
              </a:rPr>
              <a:t>trông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cậy</a:t>
            </a:r>
            <a:r>
              <a:rPr lang="en-US" b="1" i="0" dirty="0">
                <a:solidFill>
                  <a:schemeClr val="bg1"/>
                </a:solidFill>
                <a:effectLst/>
                <a:latin typeface="Arial" panose="020B0604020202020204" pitchFamily="34" charset="0"/>
              </a:rPr>
              <a:t> ở </a:t>
            </a:r>
            <a:r>
              <a:rPr lang="en-US" b="1" i="0" dirty="0" err="1">
                <a:solidFill>
                  <a:schemeClr val="bg1"/>
                </a:solidFill>
                <a:effectLst/>
                <a:latin typeface="Arial" panose="020B0604020202020204" pitchFamily="34" charset="0"/>
              </a:rPr>
              <a:t>lời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
        <p:nvSpPr>
          <p:cNvPr id="4" name="TextBox 3">
            <a:extLst>
              <a:ext uri="{FF2B5EF4-FFF2-40B4-BE49-F238E27FC236}">
                <a16:creationId xmlns:a16="http://schemas.microsoft.com/office/drawing/2014/main" id="{583879CB-1706-4F56-B414-73544B8CA3BA}"/>
              </a:ext>
            </a:extLst>
          </p:cNvPr>
          <p:cNvSpPr txBox="1"/>
          <p:nvPr/>
        </p:nvSpPr>
        <p:spPr>
          <a:xfrm>
            <a:off x="2286000" y="209550"/>
            <a:ext cx="4572000" cy="707886"/>
          </a:xfrm>
          <a:prstGeom prst="rect">
            <a:avLst/>
          </a:prstGeom>
          <a:noFill/>
        </p:spPr>
        <p:txBody>
          <a:bodyPr wrap="square">
            <a:spAutoFit/>
          </a:bodyPr>
          <a:lstStyle/>
          <a:p>
            <a:r>
              <a:rPr lang="en-US" sz="4000" b="0" i="0" dirty="0">
                <a:solidFill>
                  <a:schemeClr val="bg1"/>
                </a:solidFill>
                <a:effectLst/>
                <a:latin typeface="Arial" panose="020B0604020202020204" pitchFamily="34" charset="0"/>
              </a:rPr>
              <a:t>Alleluia: Tv 129, 5</a:t>
            </a:r>
            <a:endParaRPr lang="en-US" sz="4000" dirty="0">
              <a:solidFill>
                <a:schemeClr val="bg1"/>
              </a:solidFill>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6" name="Content Placeholder 5">
            <a:extLst>
              <a:ext uri="{FF2B5EF4-FFF2-40B4-BE49-F238E27FC236}">
                <a16:creationId xmlns:a16="http://schemas.microsoft.com/office/drawing/2014/main" id="{8F867D1F-C0A9-49E0-9A0A-371FCE33902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9135123" cy="5143500"/>
          </a:xfrm>
        </p:spPr>
      </p:pic>
      <p:pic>
        <p:nvPicPr>
          <p:cNvPr id="12" name="Picture 11">
            <a:extLst>
              <a:ext uri="{FF2B5EF4-FFF2-40B4-BE49-F238E27FC236}">
                <a16:creationId xmlns:a16="http://schemas.microsoft.com/office/drawing/2014/main" id="{A057D604-1A7D-40E6-A1FC-20F2275D21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 y="195807"/>
            <a:ext cx="1080543" cy="1080543"/>
          </a:xfrm>
          <a:prstGeom prst="rect">
            <a:avLst/>
          </a:prstGeom>
        </p:spPr>
      </p:pic>
      <p:sp>
        <p:nvSpPr>
          <p:cNvPr id="13" name="TextBox 12">
            <a:extLst>
              <a:ext uri="{FF2B5EF4-FFF2-40B4-BE49-F238E27FC236}">
                <a16:creationId xmlns:a16="http://schemas.microsoft.com/office/drawing/2014/main" id="{16D36A4A-9311-4DF4-B5D9-390B69805A92}"/>
              </a:ext>
            </a:extLst>
          </p:cNvPr>
          <p:cNvSpPr txBox="1"/>
          <p:nvPr/>
        </p:nvSpPr>
        <p:spPr>
          <a:xfrm>
            <a:off x="2667000" y="3028950"/>
            <a:ext cx="5723877" cy="646331"/>
          </a:xfrm>
          <a:prstGeom prst="rect">
            <a:avLst/>
          </a:prstGeom>
          <a:noFill/>
        </p:spPr>
        <p:txBody>
          <a:bodyPr wrap="square">
            <a:spAutoFit/>
          </a:bodyPr>
          <a:lstStyle/>
          <a:p>
            <a:r>
              <a:rPr lang="en-US" sz="3600" b="1" i="0" dirty="0" err="1">
                <a:solidFill>
                  <a:srgbClr val="FFFF00"/>
                </a:solidFill>
                <a:effectLst/>
                <a:latin typeface="Arial" panose="020B0604020202020204" pitchFamily="34" charset="0"/>
              </a:rPr>
              <a:t>Phúc</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Âm</a:t>
            </a:r>
            <a:r>
              <a:rPr lang="en-US" sz="3600" b="1" i="0" dirty="0">
                <a:solidFill>
                  <a:srgbClr val="FFFF00"/>
                </a:solidFill>
                <a:effectLst/>
                <a:latin typeface="Arial" panose="020B0604020202020204" pitchFamily="34" charset="0"/>
              </a:rPr>
              <a:t>: Lc 12, 13-21</a:t>
            </a:r>
            <a:endParaRPr lang="en-US" sz="3600" b="1" dirty="0">
              <a:solidFill>
                <a:srgbClr val="FFFF00"/>
              </a:solidFill>
            </a:endParaRPr>
          </a:p>
        </p:txBody>
      </p:sp>
    </p:spTree>
    <p:extLst>
      <p:ext uri="{BB962C8B-B14F-4D97-AF65-F5344CB8AC3E}">
        <p14:creationId xmlns:p14="http://schemas.microsoft.com/office/powerpoint/2010/main" val="8006120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047750"/>
            <a:ext cx="8382000" cy="3619499"/>
          </a:xfrm>
        </p:spPr>
        <p:txBody>
          <a:bodyPr>
            <a:normAutofit fontScale="90000"/>
          </a:bodyPr>
          <a:lstStyle/>
          <a:p>
            <a:pPr algn="just"/>
            <a:r>
              <a:rPr lang="vi-VN" b="1" i="0" dirty="0">
                <a:solidFill>
                  <a:schemeClr val="bg1"/>
                </a:solidFill>
                <a:effectLst/>
                <a:latin typeface="Arial" panose="020B0604020202020204" pitchFamily="34" charset="0"/>
              </a:rPr>
              <a:t>Kìa Chúa để mắt coi những kẻ kính sợ Người, và nhìn xem những ai cậy trông ân sủng của Người, để cứu gỡ họ khỏi tay thần chết, và nuôi dưỡng họ trong cảnh cơ hàn.</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667000" y="13335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1657</TotalTime>
  <Words>229</Words>
  <Application>Microsoft Office PowerPoint</Application>
  <PresentationFormat>On-screen Show (16:9)</PresentationFormat>
  <Paragraphs>22</Paragraphs>
  <Slides>10</Slides>
  <Notes>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Lạy Chúa, tôi kêu van Ngài, bởi Ngài nhậm lời tôi, xin ghé tai về bên tôi, xin nghe rõ tiếng tôi. Lạy Chúa, xin gìn giữ tôi như con ngươi mắt Chúa, xin che chở tôi trong bóng cánh của Ngài.</vt:lpstr>
      <vt:lpstr>PowerPoint Presentation</vt:lpstr>
      <vt:lpstr>Ðáp:  Chúc tụng Chúa là Thiên Chúa của Israel, vì Chúa đã viếng thăm và cứu chuộc dân Người</vt:lpstr>
      <vt:lpstr>Alleluia, alleluia! – Con hy vọng rất nhiều vào Chúa, linh hồn con trông cậy ở lời Chúa. – Alleluia.</vt:lpstr>
      <vt:lpstr>PowerPoint Presentation</vt:lpstr>
      <vt:lpstr>PowerPoint Presentation</vt:lpstr>
      <vt:lpstr>Kìa Chúa để mắt coi những kẻ kính sợ Người, và nhìn xem những ai cậy trông ân sủng của Người, để cứu gỡ họ khỏi tay thần chết, và nuôi dưỡng họ trong cảnh cơ hàn.</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178</cp:revision>
  <dcterms:created xsi:type="dcterms:W3CDTF">2021-12-05T01:20:54Z</dcterms:created>
  <dcterms:modified xsi:type="dcterms:W3CDTF">2025-10-08T13:00:24Z</dcterms:modified>
</cp:coreProperties>
</file>