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9" r:id="rId11"/>
    <p:sldId id="1046" r:id="rId12"/>
    <p:sldId id="346" r:id="rId13"/>
    <p:sldId id="445" r:id="rId14"/>
    <p:sldId id="111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31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16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1F724ED-F2F3-4B92-B506-D81D95701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09"/>
            <a:ext cx="9144000" cy="5169609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5EAD2B-BAF8-4ED8-8031-163EDD091EB2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1F724ED-F2F3-4B92-B506-D81D95701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09"/>
            <a:ext cx="9144000" cy="5169609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5EAD2B-BAF8-4ED8-8031-163EDD091EB2}"/>
              </a:ext>
            </a:extLst>
          </p:cNvPr>
          <p:cNvSpPr txBox="1"/>
          <p:nvPr/>
        </p:nvSpPr>
        <p:spPr>
          <a:xfrm>
            <a:off x="1690143" y="3486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XXX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5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Tâm hồn những ai tìm Chúa, hãy mừng vui. Hãy coi trọng Chúa và quyền năng của Người, hãy luôn luôn tìm kiếm thiên nhan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8, 12-17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3218097"/>
            <a:ext cx="4114800" cy="23212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“Anh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em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lãnh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nghĩa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tử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ấy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kêu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rằng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Abba,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Cha”.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90130" y="249555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Rôma.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62150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cứu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67, 2 và 4. 6-7ab. 20-21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563493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Ước chi hôm nay các bạn nghe tiếng Chúa và đừng cứng lòng.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Tv 94, 8ab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057D604-1A7D-40E6-A1FC-20F2275D21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1F724ED-F2F3-4B92-B506-D81D95701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109"/>
            <a:ext cx="9144000" cy="5169609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25EAD2B-BAF8-4ED8-8031-163EDD091EB2}"/>
              </a:ext>
            </a:extLst>
          </p:cNvPr>
          <p:cNvSpPr txBox="1"/>
          <p:nvPr/>
        </p:nvSpPr>
        <p:spPr>
          <a:xfrm>
            <a:off x="3124200" y="3333750"/>
            <a:ext cx="54726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13, 10-17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9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 cho chúng tôi được hân hoan mừng Chúa chiến thắng, và nhân danh Thiên Chúa, chúng tôi nâng cao ngọn cờ.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1663</TotalTime>
  <Words>191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Tâm hồn những ai tìm Chúa, hãy mừng vui. Hãy coi trọng Chúa và quyền năng của Người, hãy luôn luôn tìm kiếm thiên nhan Chúa.</vt:lpstr>
      <vt:lpstr>PowerPoint Presentation</vt:lpstr>
      <vt:lpstr>Ðáp:  Thiên Chúa chúng tôi là Thiên Chúa cứu độ</vt:lpstr>
      <vt:lpstr>Alleluia, alleluia!  – Ước chi hôm nay các bạn nghe tiếng Chúa và đừng cứng lòng. –  Alleluia.</vt:lpstr>
      <vt:lpstr>PowerPoint Presentation</vt:lpstr>
      <vt:lpstr>PowerPoint Presentation</vt:lpstr>
      <vt:lpstr>Xin cho chúng tôi được hân hoan mừng Chúa chiến thắng, và nhân danh Thiên Chúa, chúng tôi nâng cao ngọn cờ.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179</cp:revision>
  <dcterms:created xsi:type="dcterms:W3CDTF">2021-12-05T01:20:54Z</dcterms:created>
  <dcterms:modified xsi:type="dcterms:W3CDTF">2025-10-15T04:18:27Z</dcterms:modified>
</cp:coreProperties>
</file>