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100" r:id="rId6"/>
    <p:sldId id="316" r:id="rId7"/>
    <p:sldId id="1029" r:id="rId8"/>
    <p:sldId id="1056" r:id="rId9"/>
    <p:sldId id="426" r:id="rId10"/>
    <p:sldId id="1111" r:id="rId11"/>
    <p:sldId id="1046" r:id="rId12"/>
    <p:sldId id="346" r:id="rId13"/>
    <p:sldId id="445" r:id="rId14"/>
    <p:sldId id="1112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2D"/>
    <a:srgbClr val="009A46"/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6370" autoAdjust="0"/>
  </p:normalViewPr>
  <p:slideViewPr>
    <p:cSldViewPr>
      <p:cViewPr varScale="1">
        <p:scale>
          <a:sx n="72" d="100"/>
          <a:sy n="72" d="100"/>
        </p:scale>
        <p:origin x="348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615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41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A338724-3A7D-4DAB-B5F5-0B49489203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5B1F90-8D13-4127-AEAE-201CE74048A6}"/>
              </a:ext>
            </a:extLst>
          </p:cNvPr>
          <p:cNvSpPr txBox="1"/>
          <p:nvPr/>
        </p:nvSpPr>
        <p:spPr>
          <a:xfrm>
            <a:off x="1690143" y="3486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68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A338724-3A7D-4DAB-B5F5-0B49489203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5B1F90-8D13-4127-AEAE-201CE74048A6}"/>
              </a:ext>
            </a:extLst>
          </p:cNvPr>
          <p:cNvSpPr txBox="1"/>
          <p:nvPr/>
        </p:nvSpPr>
        <p:spPr>
          <a:xfrm>
            <a:off x="1690143" y="34861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XXXI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6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450" y="1123950"/>
            <a:ext cx="88011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là Thiên Chúa chúng tôi, xin đừng bỏ rơi tôi, và xin đừng lìa xa tôi. Lạy Chúa là quền lực phần rỗi tôi, xin phù  giúp tôi.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86000" y="5715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Rm 11, 29-36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776923"/>
            <a:ext cx="3124200" cy="176245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36766" y="730985"/>
            <a:ext cx="885483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“Thiên Chúa đã để mọi người phải giam hãm trong sự cứng lòng tin, để Chúa thương xót hết mọi người”.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154619" y="3208035"/>
            <a:ext cx="90072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Thánh Phaolô Tông đồ gửi tín hữu Rôma.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962150"/>
            <a:ext cx="8534400" cy="2438400"/>
          </a:xfrm>
        </p:spPr>
        <p:txBody>
          <a:bodyPr>
            <a:normAutofit/>
          </a:bodyPr>
          <a:lstStyle/>
          <a:p>
            <a:pPr algn="just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đây là lúc biểu lộ tình thương, xin nhậm lời con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371600" y="112395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Tv 68, 30-31. 33-34. 36-37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9100" y="563493"/>
            <a:ext cx="8305800" cy="42291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Các ngươi hãy mang lấy ách của Ta và hãy học cùng Ta, vì Ta hiền lành và khiêm nhượng trong lòng.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3879CB-1706-4F56-B414-73544B8CA3BA}"/>
              </a:ext>
            </a:extLst>
          </p:cNvPr>
          <p:cNvSpPr txBox="1"/>
          <p:nvPr/>
        </p:nvSpPr>
        <p:spPr>
          <a:xfrm>
            <a:off x="2286000" y="2095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Alleluia: Mt 11, 29ab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057D604-1A7D-40E6-A1FC-20F2275D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807"/>
            <a:ext cx="1080543" cy="1080543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A338724-3A7D-4DAB-B5F5-0B49489203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05B1F90-8D13-4127-AEAE-201CE74048A6}"/>
              </a:ext>
            </a:extLst>
          </p:cNvPr>
          <p:cNvSpPr txBox="1"/>
          <p:nvPr/>
        </p:nvSpPr>
        <p:spPr>
          <a:xfrm>
            <a:off x="3429000" y="3409950"/>
            <a:ext cx="4863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14, 12-14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56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047750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chỉ cho tôi biết đường lối trường sinh, và xin cho tôi no đầy hoan hỉ trước thiên nhan.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667000" y="3619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208</Words>
  <Application>Microsoft Office PowerPoint</Application>
  <PresentationFormat>On-screen Show (16:9)</PresentationFormat>
  <Paragraphs>22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Lạy Chúa, là Thiên Chúa chúng tôi, xin đừng bỏ rơi tôi, và xin đừng lìa xa tôi. Lạy Chúa là quền lực phần rỗi tôi, xin phù  giúp tôi.</vt:lpstr>
      <vt:lpstr>PowerPoint Presentation</vt:lpstr>
      <vt:lpstr>Ðáp:  Lạy Chúa, đây là lúc biểu lộ tình thương, xin nhậm lời con</vt:lpstr>
      <vt:lpstr>Alleluia, alleluia!   – Các ngươi hãy mang lấy ách của Ta và hãy học cùng Ta, vì Ta hiền lành và khiêm nhượng trong lòng. – Alleluia.</vt:lpstr>
      <vt:lpstr>PowerPoint Presentation</vt:lpstr>
      <vt:lpstr>PowerPoint Presentation</vt:lpstr>
      <vt:lpstr>Lạy Chúa, xin chỉ cho tôi biết đường lối trường sinh, và xin cho tôi no đầy hoan hỉ trước thiên nhan.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180</cp:revision>
  <dcterms:created xsi:type="dcterms:W3CDTF">2021-12-05T01:20:54Z</dcterms:created>
  <dcterms:modified xsi:type="dcterms:W3CDTF">2025-10-17T13:33:43Z</dcterms:modified>
</cp:coreProperties>
</file>