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15" r:id="rId11"/>
    <p:sldId id="1046" r:id="rId12"/>
    <p:sldId id="346" r:id="rId13"/>
    <p:sldId id="445" r:id="rId14"/>
    <p:sldId id="1116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614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218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57D604-1A7D-40E6-A1FC-20F2275D2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6A3547E-ABCB-4247-80BF-E354F04C84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93AC4F7-7478-4814-ADBB-A4839B66E72F}"/>
              </a:ext>
            </a:extLst>
          </p:cNvPr>
          <p:cNvSpPr txBox="1"/>
          <p:nvPr/>
        </p:nvSpPr>
        <p:spPr>
          <a:xfrm>
            <a:off x="914400" y="36385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XXXIII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57D604-1A7D-40E6-A1FC-20F2275D2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6A3547E-ABCB-4247-80BF-E354F04C84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93AC4F7-7478-4814-ADBB-A4839B66E72F}"/>
              </a:ext>
            </a:extLst>
          </p:cNvPr>
          <p:cNvSpPr txBox="1"/>
          <p:nvPr/>
        </p:nvSpPr>
        <p:spPr>
          <a:xfrm>
            <a:off x="914400" y="36385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XXXIII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067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1239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phán: Ta nghĩ đến bình an, chớ không nghĩ đến gian khổ; các người kêu cầu Ta, và Ta nhậm lời các ngươi, Ta dẫn dắt các ngươi từ mọi nơi các người bị nô lệ trở về.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1" y="146760"/>
            <a:ext cx="921798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algn="ctr"/>
            <a:r>
              <a:rPr lang="pl-PL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Mcb 1, 11-16. 43-45. 57-60. 65-67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3403885"/>
            <a:ext cx="3774739" cy="212944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4546" y="1422742"/>
            <a:ext cx="88548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“Dân Israel phải chịu một cơn thịnh nộ khủng khiếp”.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54620" y="2695999"/>
            <a:ext cx="90072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Macabê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nhất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962150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bảo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toàn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tuân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giữ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nghiêm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huấn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Ngài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762000" y="1193088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Tv 118, 53. 61. 134. 150. 155. 158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706515"/>
            <a:ext cx="8305800" cy="42291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Các con hãy tỉnh thức và cầu nguyện luôn, để có thể xứng đáng đứng vững trước mặt Con Người. –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879CB-1706-4F56-B414-73544B8CA3BA}"/>
              </a:ext>
            </a:extLst>
          </p:cNvPr>
          <p:cNvSpPr txBox="1"/>
          <p:nvPr/>
        </p:nvSpPr>
        <p:spPr>
          <a:xfrm>
            <a:off x="2286000" y="209550"/>
            <a:ext cx="52578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Alleluia: Lc 16, 31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57D604-1A7D-40E6-A1FC-20F2275D2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6A3547E-ABCB-4247-80BF-E354F04C84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93AC4F7-7478-4814-ADBB-A4839B66E72F}"/>
              </a:ext>
            </a:extLst>
          </p:cNvPr>
          <p:cNvSpPr txBox="1"/>
          <p:nvPr/>
        </p:nvSpPr>
        <p:spPr>
          <a:xfrm>
            <a:off x="3124200" y="3562350"/>
            <a:ext cx="47244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18, 35-43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123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047750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Việc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kết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hợp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với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việc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đặt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niềm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cậy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trông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thì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tốt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đẹp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biết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bao.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3619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1686</TotalTime>
  <Words>219</Words>
  <Application>Microsoft Office PowerPoint</Application>
  <PresentationFormat>On-screen Show (16:9)</PresentationFormat>
  <Paragraphs>23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Chúa phán: Ta nghĩ đến bình an, chớ không nghĩ đến gian khổ; các người kêu cầu Ta, và Ta nhậm lời các ngươi, Ta dẫn dắt các ngươi từ mọi nơi các người bị nô lệ trở về.</vt:lpstr>
      <vt:lpstr>PowerPoint Presentation</vt:lpstr>
      <vt:lpstr>Ðáp:  Lạy Chúa, xin bảo toàn cho con sống, và con sẽ tuân giữ lời nghiêm huấn của Ngài</vt:lpstr>
      <vt:lpstr>Alleluia, alleluia!    – Các con hãy tỉnh thức và cầu nguyện luôn, để có thể xứng đáng đứng vững trước mặt Con Người. – Alleluia.</vt:lpstr>
      <vt:lpstr>PowerPoint Presentation</vt:lpstr>
      <vt:lpstr>PowerPoint Presentation</vt:lpstr>
      <vt:lpstr>Việc tôi kết hợp với Thiên Chúa, và việc tôi đặt niềm cậy trông vào Chúa là Thiên Chúa, thì tốt đẹp biết bao.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182</cp:revision>
  <dcterms:created xsi:type="dcterms:W3CDTF">2021-12-05T01:20:54Z</dcterms:created>
  <dcterms:modified xsi:type="dcterms:W3CDTF">2025-10-27T08:35:01Z</dcterms:modified>
</cp:coreProperties>
</file>