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  <p:sldMasterId id="2147483868" r:id="rId6"/>
  </p:sldMasterIdLst>
  <p:notesMasterIdLst>
    <p:notesMasterId r:id="rId20"/>
  </p:notesMasterIdLst>
  <p:sldIdLst>
    <p:sldId id="268" r:id="rId7"/>
    <p:sldId id="316" r:id="rId8"/>
    <p:sldId id="1063" r:id="rId9"/>
    <p:sldId id="1056" r:id="rId10"/>
    <p:sldId id="1065" r:id="rId11"/>
    <p:sldId id="426" r:id="rId12"/>
    <p:sldId id="1119" r:id="rId13"/>
    <p:sldId id="1045" r:id="rId14"/>
    <p:sldId id="1032" r:id="rId15"/>
    <p:sldId id="1046" r:id="rId16"/>
    <p:sldId id="346" r:id="rId17"/>
    <p:sldId id="445" r:id="rId18"/>
    <p:sldId id="112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2DC11-3974-48BC-A712-A6A791E0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121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F7585-F89E-4C13-92EA-2C5AC0B1F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724509" cy="724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1D80F-8438-45D7-8E44-FAE479DEA84F}"/>
              </a:ext>
            </a:extLst>
          </p:cNvPr>
          <p:cNvSpPr txBox="1"/>
          <p:nvPr/>
        </p:nvSpPr>
        <p:spPr>
          <a:xfrm>
            <a:off x="2133600" y="44767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XXXIV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Dầu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hay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hoặc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bất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thọ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tách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khỏi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5146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2DC11-3974-48BC-A712-A6A791E00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121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F7585-F89E-4C13-92EA-2C5AC0B1F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724509" cy="724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1D80F-8438-45D7-8E44-FAE479DEA84F}"/>
              </a:ext>
            </a:extLst>
          </p:cNvPr>
          <p:cNvSpPr txBox="1"/>
          <p:nvPr/>
        </p:nvSpPr>
        <p:spPr>
          <a:xfrm>
            <a:off x="2133600" y="44767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XXXIV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525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nghẹn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gieo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mùa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gặt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khấp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khởi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362200" y="4381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76200" y="105335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3, 1-9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7" y="2952750"/>
            <a:ext cx="4993161" cy="2692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76200" y="795028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"Chúa chấp nhận các ngài như của lễ toàn thiêu".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51924" y="2135570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ngoan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125, 1-2ab. 2cd-3. 4-5. 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Chúa đã đối xử đại lượng với chúng tôi, nên chúng tôi mừng rỡ hân hoan.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72570" y="92849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Cr 1, 17-25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13" y="3893780"/>
            <a:ext cx="3259152" cy="1677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09916" y="755388"/>
            <a:ext cx="9017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Thập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Giá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sức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mạnh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ta".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09916" y="2571750"/>
            <a:ext cx="8534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nhất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thay ai bị bách hại vì sống công chính, vì Nước Trời là của họ. 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15341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Mt 5,10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2DC11-3974-48BC-A712-A6A791E00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121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F7585-F89E-4C13-92EA-2C5AC0B1F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724509" cy="724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1D80F-8438-45D7-8E44-FAE479DEA84F}"/>
              </a:ext>
            </a:extLst>
          </p:cNvPr>
          <p:cNvSpPr txBox="1"/>
          <p:nvPr/>
        </p:nvSpPr>
        <p:spPr>
          <a:xfrm>
            <a:off x="5257800" y="82807"/>
            <a:ext cx="381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Lc 9, 23-26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213</Words>
  <Application>Microsoft Office PowerPoint</Application>
  <PresentationFormat>On-screen Show (16:9)</PresentationFormat>
  <Paragraphs>26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</vt:lpstr>
      <vt:lpstr>Calibri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7_Office Theme</vt:lpstr>
      <vt:lpstr>PowerPoint Presentation</vt:lpstr>
      <vt:lpstr>Ai nghẹn ngào ra đi gieo giống, mùa gặt mai sau khấp khởi mừng.</vt:lpstr>
      <vt:lpstr>PowerPoint Presentation</vt:lpstr>
      <vt:lpstr>  </vt:lpstr>
      <vt:lpstr>PowerPoint Presentation</vt:lpstr>
      <vt:lpstr>Alleluia-alleluia: Phúc thay ai bị bách hại vì sống công chính, vì Nước Trời là của họ. Alleluia.</vt:lpstr>
      <vt:lpstr>PowerPoint Presentation</vt:lpstr>
      <vt:lpstr>PowerPoint Presentation</vt:lpstr>
      <vt:lpstr>PowerPoint Presentation</vt:lpstr>
      <vt:lpstr>PowerPoint Presentation</vt:lpstr>
      <vt:lpstr> Dầu là sự sống hay sự chết, hoặc bất cứ một thọ sinh nào: không có gì tách chúng ta ra khỏi tình yêu của Thiên Chúa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184</cp:revision>
  <dcterms:created xsi:type="dcterms:W3CDTF">2021-12-05T01:20:54Z</dcterms:created>
  <dcterms:modified xsi:type="dcterms:W3CDTF">2025-10-27T10:55:29Z</dcterms:modified>
</cp:coreProperties>
</file>