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97" r:id="rId7"/>
    <p:sldId id="278" r:id="rId8"/>
    <p:sldId id="282" r:id="rId9"/>
    <p:sldId id="283" r:id="rId10"/>
    <p:sldId id="298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494000-B575-49D8-91E8-EB0683633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0C7BDB0-B061-4F31-81CB-69866BDBD202}"/>
              </a:ext>
            </a:extLst>
          </p:cNvPr>
          <p:cNvSpPr txBox="1"/>
          <p:nvPr/>
        </p:nvSpPr>
        <p:spPr>
          <a:xfrm>
            <a:off x="1853076" y="3651796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494000-B575-49D8-91E8-EB0683633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0C7BDB0-B061-4F31-81CB-69866BDBD202}"/>
              </a:ext>
            </a:extLst>
          </p:cNvPr>
          <p:cNvSpPr txBox="1"/>
          <p:nvPr/>
        </p:nvSpPr>
        <p:spPr>
          <a:xfrm>
            <a:off x="1853076" y="3651796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15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42255"/>
            <a:ext cx="8625439" cy="323165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đã nhìn thấy Đấng ngự trên ngai cao cả, có vô số Thiên Thần thờ lạy và đồng thanh ca hát rằng: Đây danh hiệu vương quyền Người tồn tại muôn đời.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666349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“Anna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buồn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sầu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phải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son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sẻ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1-8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" y="1965650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Khởi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đầu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432" y="2673536"/>
            <a:ext cx="4921296" cy="2654009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hiến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ngợi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lễ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115, 12-13. 14 và 17. 18-19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3, 9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–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494000-B575-49D8-91E8-EB0683633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1C3E3A-CF8C-455F-9A1D-98EEE924F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0C7BDB0-B061-4F31-81CB-69866BDBD202}"/>
              </a:ext>
            </a:extLst>
          </p:cNvPr>
          <p:cNvSpPr txBox="1"/>
          <p:nvPr/>
        </p:nvSpPr>
        <p:spPr>
          <a:xfrm>
            <a:off x="2767477" y="3538508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Mc 1, 14-20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870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mạch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186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58</cp:revision>
  <dcterms:created xsi:type="dcterms:W3CDTF">2018-11-13T15:52:26Z</dcterms:created>
  <dcterms:modified xsi:type="dcterms:W3CDTF">2026-01-05T05:22:24Z</dcterms:modified>
</cp:coreProperties>
</file>