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89" r:id="rId7"/>
    <p:sldId id="278" r:id="rId8"/>
    <p:sldId id="282" r:id="rId9"/>
    <p:sldId id="283" r:id="rId10"/>
    <p:sldId id="29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2A869D-260D-4A7E-9F20-2B83EB1651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76" y="0"/>
            <a:ext cx="9124515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F9BE6E-D0B2-4EA3-9AB6-5487493CE7E2}"/>
              </a:ext>
            </a:extLst>
          </p:cNvPr>
          <p:cNvSpPr txBox="1"/>
          <p:nvPr/>
        </p:nvSpPr>
        <p:spPr>
          <a:xfrm>
            <a:off x="1925904" y="3661309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2A869D-260D-4A7E-9F20-2B83EB1651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76" y="0"/>
            <a:ext cx="9124515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F9BE6E-D0B2-4EA3-9AB6-5487493CE7E2}"/>
              </a:ext>
            </a:extLst>
          </p:cNvPr>
          <p:cNvSpPr txBox="1"/>
          <p:nvPr/>
        </p:nvSpPr>
        <p:spPr>
          <a:xfrm>
            <a:off x="1925904" y="3661309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813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317009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!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loan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truyền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miền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đất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xa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xăm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rằng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sắp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Thôi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đừng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hãi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nữa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chi!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70788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sao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nhà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Giacóp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lên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Ds 24, 2-7. 15-17a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647363" y="1543932"/>
            <a:ext cx="62247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994" y="2486488"/>
            <a:ext cx="5362011" cy="289168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chỉ cho con đường đi của Chúa (c. 4b).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24, 4bc-5ab. 6-7bc. 8-9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270112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Chúa đến, hãy ra đón Người; chính Người là Hoàng tử Bình an.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E51D89-FEC1-4F8E-B4AF-7D96C36FD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38" y="133350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2A869D-260D-4A7E-9F20-2B83EB1651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76" y="0"/>
            <a:ext cx="9124515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F9BE6E-D0B2-4EA3-9AB6-5487493CE7E2}"/>
              </a:ext>
            </a:extLst>
          </p:cNvPr>
          <p:cNvSpPr txBox="1"/>
          <p:nvPr/>
        </p:nvSpPr>
        <p:spPr>
          <a:xfrm>
            <a:off x="1925904" y="3661309"/>
            <a:ext cx="65626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21, 23-27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503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13263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07497" y="784782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thăm viếng chúng con và ban cho được phúc an bình, để chúng con trung thành theo Chúa và luôn hoan hỷ trước Thánh Nhan.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172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52</cp:revision>
  <dcterms:created xsi:type="dcterms:W3CDTF">2018-11-13T15:52:26Z</dcterms:created>
  <dcterms:modified xsi:type="dcterms:W3CDTF">2025-11-28T12:49:22Z</dcterms:modified>
</cp:coreProperties>
</file>