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1" r:id="rId7"/>
    <p:sldId id="278" r:id="rId8"/>
    <p:sldId id="282" r:id="rId9"/>
    <p:sldId id="283" r:id="rId10"/>
    <p:sldId id="29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E51D89-FEC1-4F8E-B4AF-7D96C36FD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" y="133350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A85982C-C76A-4967-AF58-D38FDC5AF3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DBF4FB-DF8D-4B5E-BBA8-74BE2CEFEE27}"/>
              </a:ext>
            </a:extLst>
          </p:cNvPr>
          <p:cNvSpPr txBox="1"/>
          <p:nvPr/>
        </p:nvSpPr>
        <p:spPr>
          <a:xfrm>
            <a:off x="1925904" y="3483284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IV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E51D89-FEC1-4F8E-B4AF-7D96C36FD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" y="133350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A85982C-C76A-4967-AF58-D38FDC5AF3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DBF4FB-DF8D-4B5E-BBA8-74BE2CEFEE27}"/>
              </a:ext>
            </a:extLst>
          </p:cNvPr>
          <p:cNvSpPr txBox="1"/>
          <p:nvPr/>
        </p:nvSpPr>
        <p:spPr>
          <a:xfrm>
            <a:off x="1925904" y="3483284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IV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463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293107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 cửa đền, hãy vươn cao lên, cao lên nữa, hỡi cửa đền cổ kính, để Đức Vua vinh hiển ngự vào.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“Bà Anna tạ ơn Chúa vì được sinh Samuel”.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1, 24-28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457200" y="2128288"/>
            <a:ext cx="82295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Samuel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67" y="2854430"/>
            <a:ext cx="4679738" cy="2523739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Sm 2, 1. 4-5. 6-7. 8abcd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Lạy Vua muôn dân và Ðá Góc toà nhà Hội thánh, xin hãy đến cứu độ con người mà Chúa đã tạo dựng bằng bùn đất!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E51D89-FEC1-4F8E-B4AF-7D96C36FD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" y="133350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A85982C-C76A-4967-AF58-D38FDC5AF3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DBF4FB-DF8D-4B5E-BBA8-74BE2CEFEE27}"/>
              </a:ext>
            </a:extLst>
          </p:cNvPr>
          <p:cNvSpPr txBox="1"/>
          <p:nvPr/>
        </p:nvSpPr>
        <p:spPr>
          <a:xfrm>
            <a:off x="3252999" y="3345720"/>
            <a:ext cx="50413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1, 46-56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301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75129" y="1229844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ngợi khen Đức Chúa; người là Đấng Toàn Năng, đã làm cho tôi những điều cao cả.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167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53</cp:revision>
  <dcterms:created xsi:type="dcterms:W3CDTF">2018-11-13T15:52:26Z</dcterms:created>
  <dcterms:modified xsi:type="dcterms:W3CDTF">2025-12-02T22:24:56Z</dcterms:modified>
</cp:coreProperties>
</file>