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4" r:id="rId2"/>
    <p:sldId id="257" r:id="rId3"/>
    <p:sldId id="258" r:id="rId4"/>
    <p:sldId id="260" r:id="rId5"/>
    <p:sldId id="295" r:id="rId6"/>
    <p:sldId id="275" r:id="rId7"/>
    <p:sldId id="298" r:id="rId8"/>
    <p:sldId id="278" r:id="rId9"/>
    <p:sldId id="292" r:id="rId10"/>
    <p:sldId id="284" r:id="rId11"/>
    <p:sldId id="282" r:id="rId12"/>
    <p:sldId id="283" r:id="rId13"/>
    <p:sldId id="299" r:id="rId14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71E5F1-923A-41DF-A326-464730339D0C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90780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533396" y="763588"/>
            <a:ext cx="6705596" cy="377189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F021F4E-B197-4692-8645-753E8A4C6D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933" marR="0" lvl="0" indent="-174933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9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0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3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46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443" y="1597493"/>
            <a:ext cx="7773122" cy="11027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2322" y="2914147"/>
            <a:ext cx="6400800" cy="131449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34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83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41278" y="192261"/>
            <a:ext cx="1988637" cy="450299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2477" y="192261"/>
            <a:ext cx="5830561" cy="450299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45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878" y="3305144"/>
            <a:ext cx="7771677" cy="1021787"/>
          </a:xfrm>
        </p:spPr>
        <p:txBody>
          <a:bodyPr anchor="t"/>
          <a:lstStyle>
            <a:lvl1pPr>
              <a:defRPr sz="32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878" y="2179673"/>
            <a:ext cx="7771677" cy="1125480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21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2477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720324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11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6297"/>
            <a:ext cx="8229600" cy="8565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922" y="1151403"/>
            <a:ext cx="403919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922" y="1630969"/>
            <a:ext cx="403919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444" y="1151403"/>
            <a:ext cx="404207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444" y="1630969"/>
            <a:ext cx="404207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18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354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263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5218"/>
            <a:ext cx="3008156" cy="870572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523" y="205218"/>
            <a:ext cx="5111998" cy="438957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922" y="1075791"/>
            <a:ext cx="3008156" cy="3519013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84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800" y="3600020"/>
            <a:ext cx="5486400" cy="425561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800" y="459047"/>
            <a:ext cx="5486400" cy="3086959"/>
          </a:xfrm>
        </p:spPr>
        <p:txBody>
          <a:bodyPr/>
          <a:lstStyle>
            <a:lvl1pPr marL="0" indent="0">
              <a:buNone/>
              <a:defRPr sz="26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800" y="4025581"/>
            <a:ext cx="5486400" cy="603787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40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72038" y="192033"/>
            <a:ext cx="7808491" cy="858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2038" y="1335654"/>
            <a:ext cx="7957721" cy="33593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673" y="4815010"/>
            <a:ext cx="8486089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215" y="4959522"/>
            <a:ext cx="7340547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45000"/>
        <a:buFont typeface="StarSymbol"/>
        <a:buChar char=""/>
        <a:tabLst/>
        <a:defRPr lang="en-US" sz="1800" b="1" i="1" u="none" strike="noStrike" kern="0" cap="none" spc="0" baseline="0">
          <a:solidFill>
            <a:srgbClr val="FF9966"/>
          </a:solidFill>
          <a:uFillTx/>
          <a:latin typeface="Albany" pitchFamily="34"/>
          <a:ea typeface="Arial Unicode MS" pitchFamily="2"/>
          <a:cs typeface="Tahoma" pitchFamily="2"/>
        </a:defRPr>
      </a:lvl1pPr>
    </p:titleStyle>
    <p:bodyStyle>
      <a:lvl1pPr marL="431999" marR="0" lvl="0" indent="-323999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1pPr>
      <a:lvl2pPr marL="863998" marR="0" lvl="1" indent="-287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8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2pPr>
      <a:lvl3pPr marL="1295997" marR="0" lvl="2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A1D7B2B-5CA6-4BF6-B6E2-518E6306D8FE}"/>
              </a:ext>
            </a:extLst>
          </p:cNvPr>
          <p:cNvSpPr txBox="1"/>
          <p:nvPr/>
        </p:nvSpPr>
        <p:spPr>
          <a:xfrm>
            <a:off x="2085722" y="3162995"/>
            <a:ext cx="67973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THÁNH LỄ </a:t>
            </a:r>
            <a:r>
              <a:rPr lang="vi-VN" sz="2800" b="1" dirty="0">
                <a:solidFill>
                  <a:srgbClr val="FFFF00"/>
                </a:solidFill>
                <a:latin typeface="Arial" panose="020B0604020202020204" pitchFamily="34" charset="0"/>
              </a:rPr>
              <a:t>ĐÊM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GIÁNG</a:t>
            </a:r>
            <a:r>
              <a:rPr lang="vi-VN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SINH 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NĂM 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6ED3BE-6FDD-49F2-AD29-BDCD15197B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0"/>
            <a:ext cx="9144000" cy="5135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8228EB-FC23-42A1-9168-A987ED186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9" y="133351"/>
            <a:ext cx="894338" cy="89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6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D1D2B8-41DE-4597-A977-6FAD641A8BC5}"/>
              </a:ext>
            </a:extLst>
          </p:cNvPr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A340E-9EEB-471A-9B11-1E3886AEF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81A6EB-F194-40CB-8DCD-C51936976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6B83D-A68C-4D8F-8389-803FA7056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85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11C6C-E32C-4BEE-8FCE-91F48C1049FE}"/>
              </a:ext>
            </a:extLst>
          </p:cNvPr>
          <p:cNvSpPr txBox="1"/>
          <p:nvPr/>
        </p:nvSpPr>
        <p:spPr>
          <a:xfrm>
            <a:off x="3512956" y="2063918"/>
            <a:ext cx="529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E78D3-65CE-46F9-A1D9-2C45C098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3" y="1186305"/>
            <a:ext cx="3563910" cy="356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4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3BA6D-69E3-42D6-86FD-7E5208EF7B54}"/>
              </a:ext>
            </a:extLst>
          </p:cNvPr>
          <p:cNvSpPr txBox="1"/>
          <p:nvPr/>
        </p:nvSpPr>
        <p:spPr>
          <a:xfrm>
            <a:off x="2514599" y="116871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606FA-EB6E-4C18-88E0-2959E4C9D701}"/>
              </a:ext>
            </a:extLst>
          </p:cNvPr>
          <p:cNvSpPr txBox="1"/>
          <p:nvPr/>
        </p:nvSpPr>
        <p:spPr>
          <a:xfrm>
            <a:off x="206346" y="1213277"/>
            <a:ext cx="873130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Ngôi Lời đã làm người thế, chúng ta được nhìn thấy vinh quang Người.</a:t>
            </a:r>
            <a:endParaRPr lang="en-US" sz="4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429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A1D7B2B-5CA6-4BF6-B6E2-518E6306D8FE}"/>
              </a:ext>
            </a:extLst>
          </p:cNvPr>
          <p:cNvSpPr txBox="1"/>
          <p:nvPr/>
        </p:nvSpPr>
        <p:spPr>
          <a:xfrm>
            <a:off x="2085722" y="3162995"/>
            <a:ext cx="67973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THÁNH LỄ </a:t>
            </a:r>
            <a:r>
              <a:rPr lang="vi-VN" sz="2800" b="1" dirty="0">
                <a:solidFill>
                  <a:srgbClr val="FFFF00"/>
                </a:solidFill>
                <a:latin typeface="Arial" panose="020B0604020202020204" pitchFamily="34" charset="0"/>
              </a:rPr>
              <a:t>ĐÊM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GIÁNG</a:t>
            </a:r>
            <a:r>
              <a:rPr lang="vi-VN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SINH 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NĂM 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6ED3BE-6FDD-49F2-AD29-BDCD15197B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0"/>
            <a:ext cx="9144000" cy="5135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8228EB-FC23-42A1-9168-A987ED186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9" y="133351"/>
            <a:ext cx="894338" cy="89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4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259280" y="1509921"/>
            <a:ext cx="8625439" cy="21236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phán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bảo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tôi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rằng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: “ Con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là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Con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của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Cha,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ngày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hôm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nay, Cha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đã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sinh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ra Con”.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7B9AF-A5E5-4DE2-917C-5A3A29380515}"/>
              </a:ext>
            </a:extLst>
          </p:cNvPr>
          <p:cNvSpPr txBox="1"/>
          <p:nvPr/>
        </p:nvSpPr>
        <p:spPr>
          <a:xfrm>
            <a:off x="2667000" y="170797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251518" y="859764"/>
            <a:ext cx="8640961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1" dirty="0">
                <a:solidFill>
                  <a:schemeClr val="bg1"/>
                </a:solidFill>
                <a:effectLst/>
              </a:rPr>
              <a:t>“Chúa ban Con của Người cho chúng ta”.</a:t>
            </a:r>
            <a:endParaRPr lang="en-US" sz="4000" b="1" i="0" u="none" strike="noStrike" kern="1200" cap="none" spc="0" baseline="0" dirty="0">
              <a:solidFill>
                <a:schemeClr val="bg1"/>
              </a:solidFill>
              <a:uFillTx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130131" y="151878"/>
            <a:ext cx="88837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nl-NL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9, 2-4. 6-7 (Hr 1-3. 5-6)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372908" y="2150964"/>
            <a:ext cx="82295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Tiên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tri </a:t>
            </a:r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Isaia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711" y="2984100"/>
            <a:ext cx="4439294" cy="2394069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596523" y="1723153"/>
            <a:ext cx="8063344" cy="21236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Hôm nay Ðấng Cứu Thế đã giáng sinh cho chúng ta, Người là Ðức Kitô, Chúa chúng ta</a:t>
            </a:r>
            <a:endParaRPr lang="en-US" sz="4400" b="1" i="0" u="none" strike="noStrike" kern="1200" cap="none" spc="0" baseline="0" dirty="0">
              <a:ln w="1270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43994" y="145883"/>
            <a:ext cx="4248476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 err="1">
                <a:solidFill>
                  <a:srgbClr val="FFFF00"/>
                </a:solidFill>
                <a:uFillTx/>
                <a:latin typeface="Calibri"/>
              </a:rPr>
              <a:t>Đáp</a:t>
            </a:r>
            <a:r>
              <a:rPr lang="en-US" sz="5400" b="1" i="0" u="none" strike="noStrike" kern="1200" cap="none" spc="0" baseline="0" dirty="0">
                <a:solidFill>
                  <a:srgbClr val="FFFF00"/>
                </a:solidFill>
                <a:uFillTx/>
                <a:latin typeface="Calibri"/>
              </a:rPr>
              <a:t> 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872A9-38BF-4BF8-9466-072F5E08A766}"/>
              </a:ext>
            </a:extLst>
          </p:cNvPr>
          <p:cNvSpPr txBox="1"/>
          <p:nvPr/>
        </p:nvSpPr>
        <p:spPr>
          <a:xfrm>
            <a:off x="1009482" y="1069216"/>
            <a:ext cx="7125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Tv 95, 1-2a. 2b-3. 11-12. 13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372908" y="951561"/>
            <a:ext cx="8640961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“Ân sủng của Chúa đã đến với mọi người”.</a:t>
            </a:r>
            <a:endParaRPr lang="en-US" sz="4000" b="1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372908" y="151878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 Tt 2, 11-14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372908" y="2398111"/>
            <a:ext cx="82295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Trích thư Thánh Phaolô Tông đồ gửi cho Titô.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223" y="3172078"/>
            <a:ext cx="3970690" cy="214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36029"/>
      </p:ext>
    </p:extLst>
  </p:cSld>
  <p:clrMapOvr>
    <a:masterClrMapping/>
  </p:clrMapOvr>
  <p:transition spd="med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1CF996-EC85-4D87-A846-94F8105638D6}"/>
              </a:ext>
            </a:extLst>
          </p:cNvPr>
          <p:cNvSpPr txBox="1"/>
          <p:nvPr/>
        </p:nvSpPr>
        <p:spPr>
          <a:xfrm>
            <a:off x="1407339" y="225735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Alleluia:</a:t>
            </a:r>
            <a:r>
              <a:rPr lang="vi-VN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Lc 2, 10-11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2868AD-E8B9-462B-B621-E55F03EA34A5}"/>
              </a:ext>
            </a:extLst>
          </p:cNvPr>
          <p:cNvSpPr txBox="1">
            <a:spLocks/>
          </p:cNvSpPr>
          <p:nvPr/>
        </p:nvSpPr>
        <p:spPr>
          <a:xfrm>
            <a:off x="304800" y="930247"/>
            <a:ext cx="8534400" cy="2945838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"/>
              <a:tabLst/>
              <a:defRPr lang="en-US" sz="1800" b="1" i="1" u="none" strike="noStrike" kern="0" cap="none" spc="0" baseline="0">
                <a:solidFill>
                  <a:srgbClr val="FF9966"/>
                </a:solidFill>
                <a:uFillTx/>
                <a:latin typeface="Albany" pitchFamily="34"/>
                <a:ea typeface="Arial Unicode MS" pitchFamily="2"/>
                <a:cs typeface="Tahoma" pitchFamily="2"/>
              </a:defRPr>
            </a:lvl1pPr>
          </a:lstStyle>
          <a:p>
            <a:pPr algn="just"/>
            <a:r>
              <a:rPr lang="vi-VN" sz="4400" u="sng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Alleluia-alleluia</a:t>
            </a:r>
            <a:r>
              <a:rPr lang="vi-VN" sz="4400" u="sng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vi-VN" sz="4400" b="0" i="0" dirty="0">
                <a:solidFill>
                  <a:srgbClr val="333333"/>
                </a:solidFill>
                <a:latin typeface="+mn-lt"/>
              </a:rPr>
              <a:t> </a:t>
            </a:r>
            <a:r>
              <a:rPr lang="vi-VN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400" b="0" i="0" dirty="0">
                <a:solidFill>
                  <a:srgbClr val="4B4F58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– Ta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báo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cho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anh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em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một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tin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mừng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: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Hôm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nay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Ðấng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Cứu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Thế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là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Kitô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đã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giáng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sinh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cho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chúng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ta. – </a:t>
            </a:r>
            <a:r>
              <a:rPr lang="vi-VN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 </a:t>
            </a:r>
            <a:r>
              <a:rPr lang="vi-VN" sz="4400" u="sng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05226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A1D7B2B-5CA6-4BF6-B6E2-518E6306D8FE}"/>
              </a:ext>
            </a:extLst>
          </p:cNvPr>
          <p:cNvSpPr txBox="1"/>
          <p:nvPr/>
        </p:nvSpPr>
        <p:spPr>
          <a:xfrm>
            <a:off x="2085722" y="3162995"/>
            <a:ext cx="67973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THÁNH LỄ </a:t>
            </a:r>
            <a:r>
              <a:rPr lang="vi-VN" sz="2800" b="1" dirty="0">
                <a:solidFill>
                  <a:srgbClr val="FFFF00"/>
                </a:solidFill>
                <a:latin typeface="Arial" panose="020B0604020202020204" pitchFamily="34" charset="0"/>
              </a:rPr>
              <a:t>ĐÊM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GIÁNG</a:t>
            </a:r>
            <a:r>
              <a:rPr lang="vi-VN" sz="2800" b="1" dirty="0">
                <a:solidFill>
                  <a:srgbClr val="FFFF00"/>
                </a:solidFill>
                <a:latin typeface="Arial" panose="020B0604020202020204" pitchFamily="34" charset="0"/>
              </a:rPr>
              <a:t> SINH 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NĂM 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6ED3BE-6FDD-49F2-AD29-BDCD15197B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0"/>
            <a:ext cx="9144000" cy="5135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8228EB-FC23-42A1-9168-A987ED186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9" y="133351"/>
            <a:ext cx="894338" cy="89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95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EDB0CD-6E63-4EA8-BF0E-B95655C41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54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7B172D-3B4B-4B31-8844-E74626F7A693}"/>
              </a:ext>
            </a:extLst>
          </p:cNvPr>
          <p:cNvSpPr txBox="1"/>
          <p:nvPr/>
        </p:nvSpPr>
        <p:spPr>
          <a:xfrm>
            <a:off x="1687189" y="1708870"/>
            <a:ext cx="63401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KINH TIN KÍNH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114823"/>
      </p:ext>
    </p:extLst>
  </p:cSld>
  <p:clrMapOvr>
    <a:masterClrMapping/>
  </p:clrMapOvr>
</p:sld>
</file>

<file path=ppt/theme/theme1.xml><?xml version="1.0" encoding="utf-8"?>
<a:theme xmlns:a="http://schemas.openxmlformats.org/drawingml/2006/main" name="lyt darkblue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206</Words>
  <Application>Microsoft Office PowerPoint</Application>
  <PresentationFormat>On-screen Show (16:9)</PresentationFormat>
  <Paragraphs>21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Albany</vt:lpstr>
      <vt:lpstr>Arial</vt:lpstr>
      <vt:lpstr>Calibri</vt:lpstr>
      <vt:lpstr>Roboto</vt:lpstr>
      <vt:lpstr>StarSymbol</vt:lpstr>
      <vt:lpstr>Thorndale</vt:lpstr>
      <vt:lpstr>Times New Roman</vt:lpstr>
      <vt:lpstr>lyt darkblue_new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Quốc Văn Nguyễn</dc:creator>
  <cp:lastModifiedBy>PC</cp:lastModifiedBy>
  <cp:revision>59</cp:revision>
  <dcterms:created xsi:type="dcterms:W3CDTF">2018-11-13T15:52:26Z</dcterms:created>
  <dcterms:modified xsi:type="dcterms:W3CDTF">2025-12-16T12:36:59Z</dcterms:modified>
</cp:coreProperties>
</file>