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95" r:id="rId6"/>
    <p:sldId id="275" r:id="rId7"/>
    <p:sldId id="304" r:id="rId8"/>
    <p:sldId id="278" r:id="rId9"/>
    <p:sldId id="292" r:id="rId10"/>
    <p:sldId id="284" r:id="rId11"/>
    <p:sldId id="282" r:id="rId12"/>
    <p:sldId id="283" r:id="rId13"/>
    <p:sldId id="305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AC344-955E-41B0-855A-DD137E56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3662B-2A35-4204-8DC6-180F934BB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3" y="230455"/>
            <a:ext cx="1041174" cy="1041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3BCF21-9E8C-4433-B100-640F2FFD7FCA}"/>
              </a:ext>
            </a:extLst>
          </p:cNvPr>
          <p:cNvSpPr txBox="1"/>
          <p:nvPr/>
        </p:nvSpPr>
        <p:spPr>
          <a:xfrm>
            <a:off x="658154" y="3224571"/>
            <a:ext cx="8065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BAN NGÀY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11687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60689" y="1509921"/>
            <a:ext cx="87313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Toàn cõi đất này được xem thấy, ơn cứu độ của Thiên Chúa chúng ta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AC344-955E-41B0-855A-DD137E56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3662B-2A35-4204-8DC6-180F934BB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3" y="230455"/>
            <a:ext cx="1041174" cy="1041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3BCF21-9E8C-4433-B100-640F2FFD7FCA}"/>
              </a:ext>
            </a:extLst>
          </p:cNvPr>
          <p:cNvSpPr txBox="1"/>
          <p:nvPr/>
        </p:nvSpPr>
        <p:spPr>
          <a:xfrm>
            <a:off x="658154" y="3224571"/>
            <a:ext cx="8065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BAN NGÀY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5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001794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 trẻ thơ chào đời để cứu ta, một người con được ban cho nhân loại, Người mang quyền bính ở trên vai, danh hiệu Người là Cố Vấn kỳ tài.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22135" y="745850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“Khắp cùng bờ cõi trái đất sẽ nhìn thấy ơn cứu độ của Thiên Chúa chúng ta”.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130131" y="151878"/>
            <a:ext cx="8883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52, 7-10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22135" y="2774454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03" y="3273371"/>
            <a:ext cx="3902902" cy="210479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596523" y="172315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Khắp nơi bờ cõi địa cầu đã nhìn thấy ơn cứu độ của Thiên Chúa chúng ta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009482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97, 1. 2-3ab. 3cd-4. 5-6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905662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đã phán dạy chúng ta qua người Con”.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Dt 1, 1-6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72908" y="2398111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 thư gởi Tín hữu Do Thái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23" y="3172078"/>
            <a:ext cx="3970690" cy="21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602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358787" y="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207695" y="590382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dọi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thờ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hôm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nay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địa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AC344-955E-41B0-855A-DD137E56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3662B-2A35-4204-8DC6-180F934BB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3" y="230455"/>
            <a:ext cx="1041174" cy="1041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3BCF21-9E8C-4433-B100-640F2FFD7FCA}"/>
              </a:ext>
            </a:extLst>
          </p:cNvPr>
          <p:cNvSpPr txBox="1"/>
          <p:nvPr/>
        </p:nvSpPr>
        <p:spPr>
          <a:xfrm>
            <a:off x="3862600" y="3143651"/>
            <a:ext cx="4302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1, 1-18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9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219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66</cp:revision>
  <dcterms:created xsi:type="dcterms:W3CDTF">2018-11-13T15:52:26Z</dcterms:created>
  <dcterms:modified xsi:type="dcterms:W3CDTF">2025-12-16T21:36:37Z</dcterms:modified>
</cp:coreProperties>
</file>