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295" r:id="rId6"/>
    <p:sldId id="275" r:id="rId7"/>
    <p:sldId id="301" r:id="rId8"/>
    <p:sldId id="278" r:id="rId9"/>
    <p:sldId id="292" r:id="rId10"/>
    <p:sldId id="284" r:id="rId11"/>
    <p:sldId id="282" r:id="rId12"/>
    <p:sldId id="283" r:id="rId13"/>
    <p:sldId id="300"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02744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B5226-5CED-490A-9228-47970F76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07"/>
            <a:ext cx="9144000" cy="5177407"/>
          </a:xfrm>
          <a:prstGeom prst="rect">
            <a:avLst/>
          </a:prstGeom>
        </p:spPr>
      </p:pic>
      <p:pic>
        <p:nvPicPr>
          <p:cNvPr id="8" name="Picture 7">
            <a:extLst>
              <a:ext uri="{FF2B5EF4-FFF2-40B4-BE49-F238E27FC236}">
                <a16:creationId xmlns:a16="http://schemas.microsoft.com/office/drawing/2014/main" id="{FFA2177E-BE7E-431A-93C4-6C562C393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39" y="133351"/>
            <a:ext cx="894338" cy="894338"/>
          </a:xfrm>
          <a:prstGeom prst="rect">
            <a:avLst/>
          </a:prstGeom>
        </p:spPr>
      </p:pic>
      <p:sp>
        <p:nvSpPr>
          <p:cNvPr id="9" name="TextBox 8">
            <a:extLst>
              <a:ext uri="{FF2B5EF4-FFF2-40B4-BE49-F238E27FC236}">
                <a16:creationId xmlns:a16="http://schemas.microsoft.com/office/drawing/2014/main" id="{0FCF3BB3-FE75-4067-B6FB-741E2490DB3D}"/>
              </a:ext>
            </a:extLst>
          </p:cNvPr>
          <p:cNvSpPr txBox="1"/>
          <p:nvPr/>
        </p:nvSpPr>
        <p:spPr>
          <a:xfrm>
            <a:off x="971044" y="4486929"/>
            <a:ext cx="8510797" cy="523220"/>
          </a:xfrm>
          <a:prstGeom prst="rect">
            <a:avLst/>
          </a:prstGeom>
          <a:noFill/>
        </p:spPr>
        <p:txBody>
          <a:bodyPr wrap="square">
            <a:spAutoFit/>
          </a:bodyPr>
          <a:lstStyle/>
          <a:p>
            <a:r>
              <a:rPr lang="en-US" sz="2800" b="1" dirty="0">
                <a:solidFill>
                  <a:srgbClr val="FFFF00"/>
                </a:solidFill>
                <a:latin typeface="Arial" panose="020B0604020202020204" pitchFamily="34" charset="0"/>
              </a:rPr>
              <a:t>THÁNH LỄ </a:t>
            </a:r>
            <a:r>
              <a:rPr lang="vi-VN" sz="2800" b="1" dirty="0">
                <a:solidFill>
                  <a:srgbClr val="FFFF00"/>
                </a:solidFill>
                <a:latin typeface="Arial" panose="020B0604020202020204" pitchFamily="34" charset="0"/>
              </a:rPr>
              <a:t>RẠNG ĐÔNG</a:t>
            </a:r>
            <a:r>
              <a:rPr lang="en-US" sz="2800" b="1" dirty="0">
                <a:solidFill>
                  <a:srgbClr val="FFFF00"/>
                </a:solidFill>
                <a:latin typeface="Arial" panose="020B0604020202020204" pitchFamily="34" charset="0"/>
              </a:rPr>
              <a:t> GIÁNG</a:t>
            </a:r>
            <a:r>
              <a:rPr lang="vi-VN" sz="2800" b="1" dirty="0">
                <a:solidFill>
                  <a:srgbClr val="FFFF00"/>
                </a:solidFill>
                <a:latin typeface="Arial" panose="020B0604020202020204" pitchFamily="34" charset="0"/>
              </a:rPr>
              <a:t> SINH </a:t>
            </a:r>
            <a:r>
              <a:rPr lang="en-US" sz="2800" b="1" i="0" dirty="0">
                <a:solidFill>
                  <a:srgbClr val="FFFF00"/>
                </a:solidFill>
                <a:effectLst/>
                <a:latin typeface="Arial" panose="020B0604020202020204" pitchFamily="34" charset="0"/>
              </a:rPr>
              <a:t>NĂM A</a:t>
            </a:r>
            <a:endParaRPr lang="en-US" sz="2800" b="1" dirty="0">
              <a:solidFill>
                <a:srgbClr val="FFFF00"/>
              </a:solidFill>
            </a:endParaRPr>
          </a:p>
        </p:txBody>
      </p:sp>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9" y="116871"/>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206346" y="886312"/>
            <a:ext cx="8731305" cy="3785652"/>
          </a:xfrm>
          <a:prstGeom prst="rect">
            <a:avLst/>
          </a:prstGeom>
          <a:noFill/>
        </p:spPr>
        <p:txBody>
          <a:bodyPr wrap="square">
            <a:spAutoFit/>
          </a:bodyPr>
          <a:lstStyle/>
          <a:p>
            <a:pPr algn="just"/>
            <a:r>
              <a:rPr lang="vi-VN" sz="4000" b="1" i="0" dirty="0">
                <a:solidFill>
                  <a:schemeClr val="bg1"/>
                </a:solidFill>
                <a:effectLst/>
                <a:latin typeface="Arial" panose="020B0604020202020204" pitchFamily="34" charset="0"/>
                <a:cs typeface="Arial" panose="020B0604020202020204" pitchFamily="34" charset="0"/>
              </a:rPr>
              <a:t>Này thiếu nữ Xi-on, hãy vui mừng hoan hỷ! Hỡi thiêu nữ Giê-ru-sa-lem hãy ca hát tưng bừng! Kìa Vua ngươi đang ngự đến, Người là Đấng Thánh, Đấng cứu độ trần gian.</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B5226-5CED-490A-9228-47970F76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07"/>
            <a:ext cx="9144000" cy="5177407"/>
          </a:xfrm>
          <a:prstGeom prst="rect">
            <a:avLst/>
          </a:prstGeom>
        </p:spPr>
      </p:pic>
      <p:pic>
        <p:nvPicPr>
          <p:cNvPr id="8" name="Picture 7">
            <a:extLst>
              <a:ext uri="{FF2B5EF4-FFF2-40B4-BE49-F238E27FC236}">
                <a16:creationId xmlns:a16="http://schemas.microsoft.com/office/drawing/2014/main" id="{FFA2177E-BE7E-431A-93C4-6C562C393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39" y="133351"/>
            <a:ext cx="894338" cy="894338"/>
          </a:xfrm>
          <a:prstGeom prst="rect">
            <a:avLst/>
          </a:prstGeom>
        </p:spPr>
      </p:pic>
      <p:sp>
        <p:nvSpPr>
          <p:cNvPr id="9" name="TextBox 8">
            <a:extLst>
              <a:ext uri="{FF2B5EF4-FFF2-40B4-BE49-F238E27FC236}">
                <a16:creationId xmlns:a16="http://schemas.microsoft.com/office/drawing/2014/main" id="{0FCF3BB3-FE75-4067-B6FB-741E2490DB3D}"/>
              </a:ext>
            </a:extLst>
          </p:cNvPr>
          <p:cNvSpPr txBox="1"/>
          <p:nvPr/>
        </p:nvSpPr>
        <p:spPr>
          <a:xfrm>
            <a:off x="971044" y="4486929"/>
            <a:ext cx="8510797" cy="523220"/>
          </a:xfrm>
          <a:prstGeom prst="rect">
            <a:avLst/>
          </a:prstGeom>
          <a:noFill/>
        </p:spPr>
        <p:txBody>
          <a:bodyPr wrap="square">
            <a:spAutoFit/>
          </a:bodyPr>
          <a:lstStyle/>
          <a:p>
            <a:r>
              <a:rPr lang="en-US" sz="2800" b="1" dirty="0">
                <a:solidFill>
                  <a:srgbClr val="FFFF00"/>
                </a:solidFill>
                <a:latin typeface="Arial" panose="020B0604020202020204" pitchFamily="34" charset="0"/>
              </a:rPr>
              <a:t>THÁNH LỄ </a:t>
            </a:r>
            <a:r>
              <a:rPr lang="vi-VN" sz="2800" b="1" dirty="0">
                <a:solidFill>
                  <a:srgbClr val="FFFF00"/>
                </a:solidFill>
                <a:latin typeface="Arial" panose="020B0604020202020204" pitchFamily="34" charset="0"/>
              </a:rPr>
              <a:t>RẠNG ĐÔNG</a:t>
            </a:r>
            <a:r>
              <a:rPr lang="en-US" sz="2800" b="1" dirty="0">
                <a:solidFill>
                  <a:srgbClr val="FFFF00"/>
                </a:solidFill>
                <a:latin typeface="Arial" panose="020B0604020202020204" pitchFamily="34" charset="0"/>
              </a:rPr>
              <a:t> GIÁNG</a:t>
            </a:r>
            <a:r>
              <a:rPr lang="vi-VN" sz="2800" b="1" dirty="0">
                <a:solidFill>
                  <a:srgbClr val="FFFF00"/>
                </a:solidFill>
                <a:latin typeface="Arial" panose="020B0604020202020204" pitchFamily="34" charset="0"/>
              </a:rPr>
              <a:t> SINH </a:t>
            </a:r>
            <a:r>
              <a:rPr lang="en-US" sz="2800" b="1" i="0" dirty="0">
                <a:solidFill>
                  <a:srgbClr val="FFFF00"/>
                </a:solidFill>
                <a:effectLst/>
                <a:latin typeface="Arial" panose="020B0604020202020204" pitchFamily="34" charset="0"/>
              </a:rPr>
              <a:t>NĂM A</a:t>
            </a:r>
            <a:endParaRPr lang="en-US" sz="2800" b="1" dirty="0">
              <a:solidFill>
                <a:srgbClr val="FFFF00"/>
              </a:solidFill>
            </a:endParaRPr>
          </a:p>
        </p:txBody>
      </p:sp>
    </p:spTree>
    <p:extLst>
      <p:ext uri="{BB962C8B-B14F-4D97-AF65-F5344CB8AC3E}">
        <p14:creationId xmlns:p14="http://schemas.microsoft.com/office/powerpoint/2010/main" val="227612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02636" y="854466"/>
            <a:ext cx="8625439" cy="3724096"/>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3200" b="1" i="0" dirty="0">
                <a:solidFill>
                  <a:schemeClr val="bg1"/>
                </a:solidFill>
                <a:effectLst/>
                <a:latin typeface="Arial" panose="020B0604020202020204" pitchFamily="34" charset="0"/>
                <a:cs typeface="Arial" panose="020B0604020202020204" pitchFamily="34" charset="0"/>
              </a:rPr>
              <a:t>Hôm nay ánh sáng huy hoàng rực rỡ, sẽ bừng lên chiếu rọi muôn người, vì Chúa đã giáng sinh để cứu độ chúng ta. Người sẽ được gọi là Thiên Chúa, Đấng kỳ diệu, vị Thủ Lãnh kiến tạo hòa bình, người Cha của thế giới tương lai, vương quyền Người sẽ vô cùng vô tận.</a:t>
            </a:r>
            <a:endParaRPr lang="en-US" sz="32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251518" y="859764"/>
            <a:ext cx="8640961"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Roboto" panose="02000000000000000000" pitchFamily="2" charset="0"/>
              </a:rPr>
              <a:t>“Này đây Ðấng Cứu Ðộ ngươi đến”.</a:t>
            </a:r>
            <a:endParaRPr lang="en-US" sz="4000" b="1" i="0" u="none" strike="noStrike" kern="1200" cap="none" spc="0" baseline="0" dirty="0">
              <a:solidFill>
                <a:schemeClr val="bg1"/>
              </a:solidFill>
              <a:uFillTx/>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130131" y="151878"/>
            <a:ext cx="8883737"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Roboto" panose="02000000000000000000" pitchFamily="2" charset="0"/>
              </a:rPr>
              <a:t> Is 62, 11-12</a:t>
            </a:r>
            <a:endParaRPr lang="en-US" sz="40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372908" y="2150964"/>
            <a:ext cx="8229599"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vi-VN" sz="4000" b="0" i="0" dirty="0">
                <a:solidFill>
                  <a:schemeClr val="bg1"/>
                </a:solidFill>
                <a:effectLst/>
                <a:latin typeface="Arial" panose="020B0604020202020204" pitchFamily="34" charset="0"/>
              </a:rPr>
              <a:t>Isaia</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711" y="2984100"/>
            <a:ext cx="4439294" cy="2394069"/>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596523" y="1723153"/>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1" i="0" dirty="0">
                <a:solidFill>
                  <a:schemeClr val="bg1"/>
                </a:solidFill>
                <a:effectLst/>
                <a:latin typeface="Roboto" panose="02000000000000000000" pitchFamily="2" charset="0"/>
              </a:rPr>
              <a:t>Hôm nay Ðấng Cứu Thế đã giáng sinh cho chúng ta, Người là Ðức Kitô, Chúa chúng ta</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009482" y="1069216"/>
            <a:ext cx="7125036" cy="646331"/>
          </a:xfrm>
          <a:prstGeom prst="rect">
            <a:avLst/>
          </a:prstGeom>
          <a:noFill/>
        </p:spPr>
        <p:txBody>
          <a:bodyPr wrap="square">
            <a:spAutoFit/>
          </a:bodyPr>
          <a:lstStyle/>
          <a:p>
            <a:pPr algn="ctr"/>
            <a:r>
              <a:rPr lang="da-DK" sz="3600" b="0" i="0" dirty="0">
                <a:solidFill>
                  <a:schemeClr val="bg1"/>
                </a:solidFill>
                <a:effectLst/>
                <a:latin typeface="Roboto" panose="02000000000000000000" pitchFamily="2" charset="0"/>
              </a:rPr>
              <a:t>Tv 96, 1 và 6. 11-12</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72908" y="951561"/>
            <a:ext cx="8640961"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Roboto" panose="02000000000000000000" pitchFamily="2" charset="0"/>
              </a:rPr>
              <a:t>“Chúa đã cứu độ chúng ta theo lượng từ bi Người”.</a:t>
            </a:r>
            <a:endParaRPr lang="en-US" sz="40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72908" y="151878"/>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a:t>
            </a:r>
            <a:r>
              <a:rPr lang="vi-VN" sz="4000" b="1" dirty="0">
                <a:solidFill>
                  <a:srgbClr val="FFFF00"/>
                </a:solidFill>
                <a:latin typeface="Arial" panose="020B0604020202020204" pitchFamily="34" charset="0"/>
              </a:rPr>
              <a:t>2</a:t>
            </a:r>
            <a:r>
              <a:rPr lang="en-US" sz="4000" b="1" dirty="0">
                <a:solidFill>
                  <a:srgbClr val="FFFF00"/>
                </a:solidFill>
                <a:latin typeface="Arial" panose="020B0604020202020204" pitchFamily="34" charset="0"/>
              </a:rPr>
              <a:t>: </a:t>
            </a:r>
            <a:r>
              <a:rPr lang="en-US" sz="4000" b="0" i="0" dirty="0">
                <a:solidFill>
                  <a:schemeClr val="bg1"/>
                </a:solidFill>
                <a:effectLst/>
                <a:latin typeface="Roboto" panose="02000000000000000000" pitchFamily="2" charset="0"/>
              </a:rPr>
              <a:t> Tt 3, 4-7</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372908" y="2398111"/>
            <a:ext cx="8229599" cy="1323439"/>
          </a:xfrm>
          <a:prstGeom prst="rect">
            <a:avLst/>
          </a:prstGeom>
          <a:noFill/>
        </p:spPr>
        <p:txBody>
          <a:bodyPr wrap="square">
            <a:spAutoFit/>
          </a:bodyPr>
          <a:lstStyle/>
          <a:p>
            <a:r>
              <a:rPr lang="vi-VN" sz="4000" b="0" i="0" dirty="0">
                <a:solidFill>
                  <a:schemeClr val="bg1"/>
                </a:solidFill>
                <a:effectLst/>
                <a:latin typeface="Roboto" panose="02000000000000000000" pitchFamily="2" charset="0"/>
              </a:rPr>
              <a:t>Trích thư Thánh Phaolô Tông đồ gửi cho Titô.</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223" y="3172078"/>
            <a:ext cx="3970690" cy="2141355"/>
          </a:xfrm>
          <a:prstGeom prst="rect">
            <a:avLst/>
          </a:prstGeom>
        </p:spPr>
      </p:pic>
    </p:spTree>
    <p:extLst>
      <p:ext uri="{BB962C8B-B14F-4D97-AF65-F5344CB8AC3E}">
        <p14:creationId xmlns:p14="http://schemas.microsoft.com/office/powerpoint/2010/main" val="773136029"/>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07339" y="225735"/>
            <a:ext cx="6781800"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a:t>
            </a:r>
            <a:r>
              <a:rPr lang="vi-VN" sz="4400" b="1" i="0" dirty="0">
                <a:solidFill>
                  <a:srgbClr val="FFFF00"/>
                </a:solidFill>
                <a:effectLst/>
                <a:latin typeface="Arial" panose="020B0604020202020204" pitchFamily="34" charset="0"/>
              </a:rPr>
              <a:t> </a:t>
            </a:r>
            <a:r>
              <a:rPr lang="en-US" sz="4400" b="0" i="0" dirty="0">
                <a:solidFill>
                  <a:schemeClr val="bg1"/>
                </a:solidFill>
                <a:effectLst/>
                <a:latin typeface="Roboto" panose="02000000000000000000" pitchFamily="2" charset="0"/>
              </a:rPr>
              <a:t>Lc 2, 14</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930247"/>
            <a:ext cx="8534400" cy="2945838"/>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b="0" i="0" dirty="0">
                <a:solidFill>
                  <a:srgbClr val="333333"/>
                </a:solidFill>
                <a:latin typeface="+mn-lt"/>
              </a:rPr>
              <a:t> </a:t>
            </a:r>
            <a:r>
              <a:rPr lang="vi-VN" sz="4400" i="0" dirty="0">
                <a:solidFill>
                  <a:schemeClr val="bg1"/>
                </a:solidFill>
                <a:effectLst/>
                <a:latin typeface="Arial" panose="020B0604020202020204" pitchFamily="34" charset="0"/>
              </a:rPr>
              <a:t> </a:t>
            </a:r>
            <a:r>
              <a:rPr lang="en-US" sz="4400" i="0" dirty="0">
                <a:solidFill>
                  <a:schemeClr val="bg1"/>
                </a:solidFill>
                <a:effectLst/>
                <a:latin typeface="Roboto" panose="02000000000000000000" pitchFamily="2" charset="0"/>
              </a:rPr>
              <a:t> </a:t>
            </a:r>
            <a:r>
              <a:rPr lang="vi-VN" sz="4400" i="0" dirty="0">
                <a:solidFill>
                  <a:schemeClr val="bg1"/>
                </a:solidFill>
                <a:effectLst/>
                <a:latin typeface="Roboto" panose="02000000000000000000" pitchFamily="2" charset="0"/>
              </a:rPr>
              <a:t>– Vinh danh Thiên Chúa trên các tầng trời, và bình an dưới thế cho người thiện tâm. –</a:t>
            </a:r>
            <a:r>
              <a:rPr lang="vi-VN" sz="4400" b="0" i="0" dirty="0">
                <a:solidFill>
                  <a:srgbClr val="4B4F58"/>
                </a:solidFill>
                <a:effectLst/>
                <a:latin typeface="Roboto" panose="02000000000000000000" pitchFamily="2"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B5226-5CED-490A-9228-47970F76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07"/>
            <a:ext cx="9144000" cy="5177407"/>
          </a:xfrm>
          <a:prstGeom prst="rect">
            <a:avLst/>
          </a:prstGeom>
        </p:spPr>
      </p:pic>
      <p:pic>
        <p:nvPicPr>
          <p:cNvPr id="8" name="Picture 7">
            <a:extLst>
              <a:ext uri="{FF2B5EF4-FFF2-40B4-BE49-F238E27FC236}">
                <a16:creationId xmlns:a16="http://schemas.microsoft.com/office/drawing/2014/main" id="{FFA2177E-BE7E-431A-93C4-6C562C393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39" y="133351"/>
            <a:ext cx="894338" cy="894338"/>
          </a:xfrm>
          <a:prstGeom prst="rect">
            <a:avLst/>
          </a:prstGeom>
        </p:spPr>
      </p:pic>
      <p:sp>
        <p:nvSpPr>
          <p:cNvPr id="9" name="TextBox 8">
            <a:extLst>
              <a:ext uri="{FF2B5EF4-FFF2-40B4-BE49-F238E27FC236}">
                <a16:creationId xmlns:a16="http://schemas.microsoft.com/office/drawing/2014/main" id="{0FCF3BB3-FE75-4067-B6FB-741E2490DB3D}"/>
              </a:ext>
            </a:extLst>
          </p:cNvPr>
          <p:cNvSpPr txBox="1"/>
          <p:nvPr/>
        </p:nvSpPr>
        <p:spPr>
          <a:xfrm>
            <a:off x="4675764" y="133351"/>
            <a:ext cx="4303697"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cs typeface="Arial" panose="020B0604020202020204" pitchFamily="34" charset="0"/>
              </a:rPr>
              <a:t>Phúc</a:t>
            </a:r>
            <a:r>
              <a:rPr lang="en-US" sz="3200" b="1" i="0" dirty="0">
                <a:solidFill>
                  <a:srgbClr val="FFFF00"/>
                </a:solidFill>
                <a:effectLst/>
                <a:latin typeface="Arial" panose="020B0604020202020204" pitchFamily="34" charset="0"/>
                <a:cs typeface="Arial" panose="020B0604020202020204" pitchFamily="34" charset="0"/>
              </a:rPr>
              <a:t> </a:t>
            </a:r>
            <a:r>
              <a:rPr lang="en-US" sz="3200" b="1" i="0" dirty="0" err="1">
                <a:solidFill>
                  <a:srgbClr val="FFFF00"/>
                </a:solidFill>
                <a:effectLst/>
                <a:latin typeface="Arial" panose="020B0604020202020204" pitchFamily="34" charset="0"/>
                <a:cs typeface="Arial" panose="020B0604020202020204" pitchFamily="34" charset="0"/>
              </a:rPr>
              <a:t>Âm</a:t>
            </a:r>
            <a:r>
              <a:rPr lang="en-US" sz="3200" b="1" i="0" dirty="0">
                <a:solidFill>
                  <a:srgbClr val="FFFF00"/>
                </a:solidFill>
                <a:effectLst/>
                <a:latin typeface="Arial" panose="020B0604020202020204" pitchFamily="34" charset="0"/>
                <a:cs typeface="Arial" panose="020B0604020202020204" pitchFamily="34" charset="0"/>
              </a:rPr>
              <a:t>: Lc 2, 15-20</a:t>
            </a:r>
            <a:endParaRPr lang="en-US" sz="3200" b="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2F181BC-548D-457B-ABE1-FE5353B0CBCB}"/>
              </a:ext>
            </a:extLst>
          </p:cNvPr>
          <p:cNvSpPr txBox="1"/>
          <p:nvPr/>
        </p:nvSpPr>
        <p:spPr>
          <a:xfrm>
            <a:off x="2467986" y="3585288"/>
            <a:ext cx="6511475" cy="1200329"/>
          </a:xfrm>
          <a:prstGeom prst="rect">
            <a:avLst/>
          </a:prstGeom>
          <a:noFill/>
        </p:spPr>
        <p:txBody>
          <a:bodyPr wrap="square">
            <a:spAutoFit/>
          </a:bodyPr>
          <a:lstStyle/>
          <a:p>
            <a:r>
              <a:rPr lang="en-US" sz="3600" b="1" i="1" dirty="0">
                <a:solidFill>
                  <a:srgbClr val="00B0F0"/>
                </a:solidFill>
                <a:effectLst/>
                <a:latin typeface="Arial" panose="020B0604020202020204" pitchFamily="34" charset="0"/>
                <a:cs typeface="Arial" panose="020B0604020202020204" pitchFamily="34" charset="0"/>
              </a:rPr>
              <a:t>“</a:t>
            </a:r>
            <a:r>
              <a:rPr lang="en-US" sz="3600" b="1" i="1" dirty="0" err="1">
                <a:solidFill>
                  <a:srgbClr val="00B0F0"/>
                </a:solidFill>
                <a:effectLst/>
                <a:latin typeface="Arial" panose="020B0604020202020204" pitchFamily="34" charset="0"/>
                <a:cs typeface="Arial" panose="020B0604020202020204" pitchFamily="34" charset="0"/>
              </a:rPr>
              <a:t>Các</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mục</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tử</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đã</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gặp</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thấy</a:t>
            </a:r>
            <a:r>
              <a:rPr lang="en-US" sz="3600" b="1" i="1" dirty="0">
                <a:solidFill>
                  <a:srgbClr val="00B0F0"/>
                </a:solidFill>
                <a:effectLst/>
                <a:latin typeface="Arial" panose="020B0604020202020204" pitchFamily="34" charset="0"/>
                <a:cs typeface="Arial" panose="020B0604020202020204" pitchFamily="34" charset="0"/>
              </a:rPr>
              <a:t> Maria, </a:t>
            </a:r>
            <a:r>
              <a:rPr lang="en-US" sz="3600" b="1" i="1" dirty="0" err="1">
                <a:solidFill>
                  <a:srgbClr val="00B0F0"/>
                </a:solidFill>
                <a:effectLst/>
                <a:latin typeface="Arial" panose="020B0604020202020204" pitchFamily="34" charset="0"/>
                <a:cs typeface="Arial" panose="020B0604020202020204" pitchFamily="34" charset="0"/>
              </a:rPr>
              <a:t>Giuse</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và</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Hài</a:t>
            </a:r>
            <a:r>
              <a:rPr lang="en-US" sz="3600" b="1" i="1" dirty="0">
                <a:solidFill>
                  <a:srgbClr val="00B0F0"/>
                </a:solidFill>
                <a:effectLst/>
                <a:latin typeface="Arial" panose="020B0604020202020204" pitchFamily="34" charset="0"/>
                <a:cs typeface="Arial" panose="020B0604020202020204" pitchFamily="34" charset="0"/>
              </a:rPr>
              <a:t> </a:t>
            </a:r>
            <a:r>
              <a:rPr lang="en-US" sz="3600" b="1" i="1" dirty="0" err="1">
                <a:solidFill>
                  <a:srgbClr val="00B0F0"/>
                </a:solidFill>
                <a:effectLst/>
                <a:latin typeface="Arial" panose="020B0604020202020204" pitchFamily="34" charset="0"/>
                <a:cs typeface="Arial" panose="020B0604020202020204" pitchFamily="34" charset="0"/>
              </a:rPr>
              <a:t>Nhi</a:t>
            </a:r>
            <a:r>
              <a:rPr lang="en-US" sz="3600" b="1" i="1" dirty="0">
                <a:solidFill>
                  <a:srgbClr val="00B0F0"/>
                </a:solidFill>
                <a:effectLst/>
                <a:latin typeface="Arial" panose="020B0604020202020204" pitchFamily="34" charset="0"/>
                <a:cs typeface="Arial" panose="020B0604020202020204" pitchFamily="34" charset="0"/>
              </a:rPr>
              <a:t>”.</a:t>
            </a:r>
            <a:endParaRPr lang="en-US"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69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45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271</Words>
  <Application>Microsoft Office PowerPoint</Application>
  <PresentationFormat>On-screen Show (16:9)</PresentationFormat>
  <Paragraphs>22</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62</cp:revision>
  <dcterms:created xsi:type="dcterms:W3CDTF">2018-11-13T15:52:26Z</dcterms:created>
  <dcterms:modified xsi:type="dcterms:W3CDTF">2025-12-16T15:36:19Z</dcterms:modified>
</cp:coreProperties>
</file>