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74" r:id="rId2"/>
    <p:sldId id="257" r:id="rId3"/>
    <p:sldId id="258" r:id="rId4"/>
    <p:sldId id="260" r:id="rId5"/>
    <p:sldId id="301" r:id="rId6"/>
    <p:sldId id="275" r:id="rId7"/>
    <p:sldId id="299" r:id="rId8"/>
    <p:sldId id="284" r:id="rId9"/>
    <p:sldId id="278" r:id="rId10"/>
    <p:sldId id="282" r:id="rId11"/>
    <p:sldId id="283" r:id="rId12"/>
    <p:sldId id="300" r:id="rId13"/>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8156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5A6AAE-9B3E-483B-A42E-03EE8C575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6492"/>
          </a:xfrm>
          <a:prstGeom prst="rect">
            <a:avLst/>
          </a:prstGeom>
        </p:spPr>
      </p:pic>
      <p:sp>
        <p:nvSpPr>
          <p:cNvPr id="7" name="TextBox 6">
            <a:extLst>
              <a:ext uri="{FF2B5EF4-FFF2-40B4-BE49-F238E27FC236}">
                <a16:creationId xmlns:a16="http://schemas.microsoft.com/office/drawing/2014/main" id="{645CEF60-F57D-4D61-86B8-59822A656F38}"/>
              </a:ext>
            </a:extLst>
          </p:cNvPr>
          <p:cNvSpPr txBox="1"/>
          <p:nvPr/>
        </p:nvSpPr>
        <p:spPr>
          <a:xfrm>
            <a:off x="423483" y="2996756"/>
            <a:ext cx="8979462" cy="523220"/>
          </a:xfrm>
          <a:prstGeom prst="rect">
            <a:avLst/>
          </a:prstGeom>
          <a:noFill/>
        </p:spPr>
        <p:txBody>
          <a:bodyPr wrap="square">
            <a:spAutoFit/>
          </a:bodyPr>
          <a:lstStyle/>
          <a:p>
            <a:pPr algn="ctr"/>
            <a:r>
              <a:rPr lang="en-US" sz="2800" b="1" i="0" dirty="0">
                <a:solidFill>
                  <a:srgbClr val="FFFF00"/>
                </a:solidFill>
                <a:effectLst/>
                <a:latin typeface="Arial" panose="020B0604020202020204" pitchFamily="34" charset="0"/>
              </a:rPr>
              <a:t>THỨ NĂM CUỐI TUẦN BÁT NHẬT GIÁNG SINH</a:t>
            </a:r>
            <a:endParaRPr lang="en-US" sz="2800" b="1" dirty="0">
              <a:solidFill>
                <a:srgbClr val="FFFF00"/>
              </a:solidFill>
            </a:endParaRPr>
          </a:p>
        </p:txBody>
      </p:sp>
      <p:pic>
        <p:nvPicPr>
          <p:cNvPr id="8" name="Picture 7">
            <a:extLst>
              <a:ext uri="{FF2B5EF4-FFF2-40B4-BE49-F238E27FC236}">
                <a16:creationId xmlns:a16="http://schemas.microsoft.com/office/drawing/2014/main" id="{064C9D04-C59D-4FBF-A807-E760DE4C4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91" y="254731"/>
            <a:ext cx="1105509" cy="1105509"/>
          </a:xfrm>
          <a:prstGeom prst="rect">
            <a:avLst/>
          </a:prstGeom>
        </p:spPr>
      </p:pic>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514600" y="343448"/>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275129" y="1229844"/>
            <a:ext cx="8731305" cy="2123658"/>
          </a:xfrm>
          <a:prstGeom prst="rect">
            <a:avLst/>
          </a:prstGeom>
          <a:noFill/>
        </p:spPr>
        <p:txBody>
          <a:bodyPr wrap="square">
            <a:spAutoFit/>
          </a:bodyPr>
          <a:lstStyle/>
          <a:p>
            <a:pPr algn="just"/>
            <a:r>
              <a:rPr lang="vi-VN" sz="4400" b="1" i="0" dirty="0">
                <a:solidFill>
                  <a:schemeClr val="bg1"/>
                </a:solidFill>
                <a:effectLst/>
                <a:latin typeface="Arial" panose="020B0604020202020204" pitchFamily="34" charset="0"/>
              </a:rPr>
              <a:t>Đức Giê-su Ki-tô vẫn là một, hôm qua cũng như hôm nay, và như vậy mãi đến muôn đời.</a:t>
            </a:r>
            <a:endParaRPr lang="en-US" sz="4400" b="1" dirty="0">
              <a:solidFill>
                <a:schemeClr val="bg1"/>
              </a:solidFill>
              <a:cs typeface="Arial" panose="020B0604020202020204" pitchFamily="34" charset="0"/>
            </a:endParaRPr>
          </a:p>
        </p:txBody>
      </p:sp>
    </p:spTree>
    <p:extLst>
      <p:ext uri="{BB962C8B-B14F-4D97-AF65-F5344CB8AC3E}">
        <p14:creationId xmlns:p14="http://schemas.microsoft.com/office/powerpoint/2010/main" val="352142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5A6AAE-9B3E-483B-A42E-03EE8C575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6492"/>
          </a:xfrm>
          <a:prstGeom prst="rect">
            <a:avLst/>
          </a:prstGeom>
        </p:spPr>
      </p:pic>
      <p:sp>
        <p:nvSpPr>
          <p:cNvPr id="7" name="TextBox 6">
            <a:extLst>
              <a:ext uri="{FF2B5EF4-FFF2-40B4-BE49-F238E27FC236}">
                <a16:creationId xmlns:a16="http://schemas.microsoft.com/office/drawing/2014/main" id="{645CEF60-F57D-4D61-86B8-59822A656F38}"/>
              </a:ext>
            </a:extLst>
          </p:cNvPr>
          <p:cNvSpPr txBox="1"/>
          <p:nvPr/>
        </p:nvSpPr>
        <p:spPr>
          <a:xfrm>
            <a:off x="423483" y="2996756"/>
            <a:ext cx="8979462" cy="523220"/>
          </a:xfrm>
          <a:prstGeom prst="rect">
            <a:avLst/>
          </a:prstGeom>
          <a:noFill/>
        </p:spPr>
        <p:txBody>
          <a:bodyPr wrap="square">
            <a:spAutoFit/>
          </a:bodyPr>
          <a:lstStyle/>
          <a:p>
            <a:pPr algn="ctr"/>
            <a:r>
              <a:rPr lang="en-US" sz="2800" b="1" i="0" dirty="0">
                <a:solidFill>
                  <a:srgbClr val="FFFF00"/>
                </a:solidFill>
                <a:effectLst/>
                <a:latin typeface="Arial" panose="020B0604020202020204" pitchFamily="34" charset="0"/>
              </a:rPr>
              <a:t>THỨ NĂM CUỐI TUẦN BÁT NHẬT GIÁNG SINH</a:t>
            </a:r>
            <a:endParaRPr lang="en-US" sz="2800" b="1" dirty="0">
              <a:solidFill>
                <a:srgbClr val="FFFF00"/>
              </a:solidFill>
            </a:endParaRPr>
          </a:p>
        </p:txBody>
      </p:sp>
      <p:pic>
        <p:nvPicPr>
          <p:cNvPr id="8" name="Picture 7">
            <a:extLst>
              <a:ext uri="{FF2B5EF4-FFF2-40B4-BE49-F238E27FC236}">
                <a16:creationId xmlns:a16="http://schemas.microsoft.com/office/drawing/2014/main" id="{064C9D04-C59D-4FBF-A807-E760DE4C4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91" y="254731"/>
            <a:ext cx="1105509" cy="1105509"/>
          </a:xfrm>
          <a:prstGeom prst="rect">
            <a:avLst/>
          </a:prstGeom>
        </p:spPr>
      </p:pic>
    </p:spTree>
    <p:extLst>
      <p:ext uri="{BB962C8B-B14F-4D97-AF65-F5344CB8AC3E}">
        <p14:creationId xmlns:p14="http://schemas.microsoft.com/office/powerpoint/2010/main" val="351184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59280" y="1163635"/>
            <a:ext cx="8625439" cy="2800767"/>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en-US" sz="44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rPr>
              <a:t> </a:t>
            </a:r>
            <a:r>
              <a:rPr lang="vi-VN" sz="4400" b="1" i="0" dirty="0">
                <a:solidFill>
                  <a:schemeClr val="bg1"/>
                </a:solidFill>
                <a:effectLst/>
                <a:latin typeface="Arial" panose="020B0604020202020204" pitchFamily="34" charset="0"/>
              </a:rPr>
              <a:t>Xin kính chào Thánh Mẫu, đã sinh hạ Quân Vương, Đấng điều khiển vũ trụ muôn thủa tới muôn đời.</a:t>
            </a:r>
            <a:endParaRPr lang="en-US" sz="4400" b="1" i="0" u="none" strike="noStrike" kern="1200" cap="none" spc="0" baseline="0" dirty="0">
              <a:solidFill>
                <a:schemeClr val="bg1"/>
              </a:solidFill>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A7B9AF-A5E5-4DE2-917C-5A3A29380515}"/>
              </a:ext>
            </a:extLst>
          </p:cNvPr>
          <p:cNvSpPr txBox="1"/>
          <p:nvPr/>
        </p:nvSpPr>
        <p:spPr>
          <a:xfrm>
            <a:off x="2699368" y="332638"/>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372908" y="770751"/>
            <a:ext cx="8640961"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en-US" sz="4400" b="1" i="1" dirty="0">
                <a:solidFill>
                  <a:schemeClr val="bg1"/>
                </a:solidFill>
                <a:effectLst/>
                <a:latin typeface="Arial" panose="020B0604020202020204" pitchFamily="34" charset="0"/>
              </a:rPr>
              <a:t>“</a:t>
            </a:r>
            <a:r>
              <a:rPr lang="en-US" sz="4400" b="1" i="1" dirty="0" err="1">
                <a:solidFill>
                  <a:schemeClr val="bg1"/>
                </a:solidFill>
                <a:effectLst/>
                <a:latin typeface="Arial" panose="020B0604020202020204" pitchFamily="34" charset="0"/>
              </a:rPr>
              <a:t>Họ</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sẽ</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kêu</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cầu</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danh</a:t>
            </a:r>
            <a:r>
              <a:rPr lang="en-US" sz="4400" b="1" i="1" dirty="0">
                <a:solidFill>
                  <a:schemeClr val="bg1"/>
                </a:solidFill>
                <a:effectLst/>
                <a:latin typeface="Arial" panose="020B0604020202020204" pitchFamily="34" charset="0"/>
              </a:rPr>
              <a:t> Ta </a:t>
            </a:r>
            <a:r>
              <a:rPr lang="en-US" sz="4400" b="1" i="1" dirty="0" err="1">
                <a:solidFill>
                  <a:schemeClr val="bg1"/>
                </a:solidFill>
                <a:effectLst/>
                <a:latin typeface="Arial" panose="020B0604020202020204" pitchFamily="34" charset="0"/>
              </a:rPr>
              <a:t>trên</a:t>
            </a:r>
            <a:r>
              <a:rPr lang="en-US" sz="4400" b="1" i="1" dirty="0">
                <a:solidFill>
                  <a:schemeClr val="bg1"/>
                </a:solidFill>
                <a:effectLst/>
                <a:latin typeface="Arial" panose="020B0604020202020204" pitchFamily="34" charset="0"/>
              </a:rPr>
              <a:t> con </a:t>
            </a:r>
            <a:r>
              <a:rPr lang="en-US" sz="4400" b="1" i="1" dirty="0" err="1">
                <a:solidFill>
                  <a:schemeClr val="bg1"/>
                </a:solidFill>
                <a:effectLst/>
                <a:latin typeface="Arial" panose="020B0604020202020204" pitchFamily="34" charset="0"/>
              </a:rPr>
              <a:t>cái</a:t>
            </a:r>
            <a:r>
              <a:rPr lang="en-US" sz="4400" b="1" i="1" dirty="0">
                <a:solidFill>
                  <a:schemeClr val="bg1"/>
                </a:solidFill>
                <a:effectLst/>
                <a:latin typeface="Arial" panose="020B0604020202020204" pitchFamily="34" charset="0"/>
              </a:rPr>
              <a:t> Israel </a:t>
            </a:r>
            <a:r>
              <a:rPr lang="en-US" sz="4400" b="1" i="1" dirty="0" err="1">
                <a:solidFill>
                  <a:schemeClr val="bg1"/>
                </a:solidFill>
                <a:effectLst/>
                <a:latin typeface="Arial" panose="020B0604020202020204" pitchFamily="34" charset="0"/>
              </a:rPr>
              <a:t>và</a:t>
            </a:r>
            <a:r>
              <a:rPr lang="en-US" sz="4400" b="1" i="1" dirty="0">
                <a:solidFill>
                  <a:schemeClr val="bg1"/>
                </a:solidFill>
                <a:effectLst/>
                <a:latin typeface="Arial" panose="020B0604020202020204" pitchFamily="34" charset="0"/>
              </a:rPr>
              <a:t> Ta </a:t>
            </a:r>
            <a:r>
              <a:rPr lang="en-US" sz="4400" b="1" i="1" dirty="0" err="1">
                <a:solidFill>
                  <a:schemeClr val="bg1"/>
                </a:solidFill>
                <a:effectLst/>
                <a:latin typeface="Arial" panose="020B0604020202020204" pitchFamily="34" charset="0"/>
              </a:rPr>
              <a:t>sẽ</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chúc</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lành</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cho</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chúng</a:t>
            </a:r>
            <a:r>
              <a:rPr lang="en-US" sz="4400" b="1" i="1" dirty="0">
                <a:solidFill>
                  <a:schemeClr val="bg1"/>
                </a:solidFill>
                <a:effectLst/>
                <a:latin typeface="Arial" panose="020B0604020202020204" pitchFamily="34" charset="0"/>
              </a:rPr>
              <a:t>”.</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372908" y="151878"/>
            <a:ext cx="82296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3A3A3A"/>
                </a:solidFill>
                <a:effectLst/>
                <a:latin typeface="Roboto" panose="02000000000000000000" pitchFamily="2" charset="0"/>
              </a:rPr>
              <a:t> </a:t>
            </a:r>
            <a:r>
              <a:rPr lang="en-US" sz="4000" b="0" i="0" dirty="0">
                <a:solidFill>
                  <a:schemeClr val="bg1"/>
                </a:solidFill>
                <a:effectLst/>
                <a:latin typeface="Arial" panose="020B0604020202020204" pitchFamily="34" charset="0"/>
              </a:rPr>
              <a:t>Ds 6, 22-27</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459230" y="2790007"/>
            <a:ext cx="8468315" cy="707886"/>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a:t>
            </a:r>
            <a:r>
              <a:rPr lang="en-US" sz="4000" b="0" i="0" dirty="0" err="1">
                <a:solidFill>
                  <a:schemeClr val="bg1"/>
                </a:solidFill>
                <a:effectLst/>
                <a:latin typeface="arial" panose="020B0604020202020204" pitchFamily="34" charset="0"/>
              </a:rPr>
              <a:t>Dân</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số</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7140" y="3451727"/>
            <a:ext cx="3595404" cy="1938968"/>
          </a:xfrm>
          <a:prstGeom prst="rect">
            <a:avLst/>
          </a:prstGeom>
        </p:spPr>
      </p:pic>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angle 3"/>
          <p:cNvSpPr/>
          <p:nvPr/>
        </p:nvSpPr>
        <p:spPr>
          <a:xfrm>
            <a:off x="596523" y="1723153"/>
            <a:ext cx="806334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dirty="0">
                <a:solidFill>
                  <a:schemeClr val="bg1"/>
                </a:solidFill>
                <a:effectLst/>
                <a:latin typeface="Roboto" panose="02000000000000000000" pitchFamily="2" charset="0"/>
              </a:rPr>
              <a:t> </a:t>
            </a:r>
            <a:r>
              <a:rPr lang="vi-VN" sz="4400" b="1" i="0" dirty="0">
                <a:solidFill>
                  <a:schemeClr val="bg1"/>
                </a:solidFill>
                <a:effectLst/>
                <a:latin typeface="Arial" panose="020B0604020202020204" pitchFamily="34" charset="0"/>
              </a:rPr>
              <a:t>Xin Thiên Chúa xót thương và ban phúc lành cho chúng con</a:t>
            </a:r>
            <a:endParaRPr lang="en-US" sz="44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FF00"/>
                </a:solidFill>
                <a:uFillTx/>
                <a:latin typeface="Calibri"/>
              </a:rPr>
              <a:t>Đáp</a:t>
            </a:r>
            <a:r>
              <a:rPr lang="en-US" sz="5400" b="1" i="0" u="none" strike="noStrike" kern="1200" cap="none" spc="0" baseline="0" dirty="0">
                <a:solidFill>
                  <a:srgbClr val="FFFF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1205714" y="1069216"/>
            <a:ext cx="7125036" cy="646331"/>
          </a:xfrm>
          <a:prstGeom prst="rect">
            <a:avLst/>
          </a:prstGeom>
          <a:noFill/>
        </p:spPr>
        <p:txBody>
          <a:bodyPr wrap="square">
            <a:spAutoFit/>
          </a:bodyPr>
          <a:lstStyle/>
          <a:p>
            <a:pPr algn="ctr"/>
            <a:r>
              <a:rPr lang="da-DK" sz="3600" b="0" i="0" dirty="0">
                <a:solidFill>
                  <a:schemeClr val="bg1"/>
                </a:solidFill>
                <a:effectLst/>
                <a:latin typeface="Arial" panose="020B0604020202020204" pitchFamily="34" charset="0"/>
              </a:rPr>
              <a:t>Tv 66, 2-3. 5. 6 và 8</a:t>
            </a:r>
            <a:endParaRPr lang="en-US"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72908" y="770751"/>
            <a:ext cx="8640961" cy="1446550"/>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Arial" panose="020B0604020202020204" pitchFamily="34" charset="0"/>
              </a:rPr>
              <a:t>“Thiên Chúa đã sai Con Ngài sinh hạ bởi người phụ nữ”.</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372908" y="151878"/>
            <a:ext cx="82296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rgbClr val="3A3A3A"/>
                </a:solidFill>
                <a:effectLst/>
                <a:latin typeface="Roboto" panose="02000000000000000000" pitchFamily="2" charset="0"/>
              </a:rPr>
              <a:t> </a:t>
            </a:r>
            <a:r>
              <a:rPr lang="en-US" sz="4000" b="0" i="0" dirty="0" err="1">
                <a:solidFill>
                  <a:schemeClr val="bg1"/>
                </a:solidFill>
                <a:effectLst/>
                <a:latin typeface="Arial" panose="020B0604020202020204" pitchFamily="34" charset="0"/>
              </a:rPr>
              <a:t>Gl</a:t>
            </a:r>
            <a:r>
              <a:rPr lang="en-US" sz="4000" b="0" i="0" dirty="0">
                <a:solidFill>
                  <a:schemeClr val="bg1"/>
                </a:solidFill>
                <a:effectLst/>
                <a:latin typeface="Arial" panose="020B0604020202020204" pitchFamily="34" charset="0"/>
              </a:rPr>
              <a:t> 4, 4-7</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337842" y="2217301"/>
            <a:ext cx="8468315" cy="1323439"/>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Thánh Phaolô Tông đồ gửi tín hữu Galata.</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7140" y="3451727"/>
            <a:ext cx="3595404" cy="1938968"/>
          </a:xfrm>
          <a:prstGeom prst="rect">
            <a:avLst/>
          </a:prstGeom>
        </p:spPr>
      </p:pic>
    </p:spTree>
    <p:extLst>
      <p:ext uri="{BB962C8B-B14F-4D97-AF65-F5344CB8AC3E}">
        <p14:creationId xmlns:p14="http://schemas.microsoft.com/office/powerpoint/2010/main" val="768502725"/>
      </p:ext>
    </p:extLst>
  </p:cSld>
  <p:clrMapOvr>
    <a:masterClrMapping/>
  </p:clrMapOvr>
  <p:transition spd="med">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1488260" y="0"/>
            <a:ext cx="6781800" cy="769441"/>
          </a:xfrm>
          <a:prstGeom prst="rect">
            <a:avLst/>
          </a:prstGeom>
          <a:noFill/>
        </p:spPr>
        <p:txBody>
          <a:bodyPr wrap="square" rtlCol="0">
            <a:spAutoFit/>
          </a:bodyPr>
          <a:lstStyle/>
          <a:p>
            <a:pPr algn="ctr"/>
            <a:r>
              <a:rPr lang="en-US" sz="4400" b="1" i="0" dirty="0">
                <a:solidFill>
                  <a:srgbClr val="FFFF00"/>
                </a:solidFill>
                <a:effectLst/>
                <a:latin typeface="Arial" panose="020B0604020202020204" pitchFamily="34" charset="0"/>
              </a:rPr>
              <a:t>Alleluia: </a:t>
            </a:r>
            <a:r>
              <a:rPr lang="en-US" sz="4400" b="0" i="0" dirty="0">
                <a:solidFill>
                  <a:schemeClr val="bg1"/>
                </a:solidFill>
                <a:effectLst/>
                <a:latin typeface="Roboto" panose="02000000000000000000" pitchFamily="2" charset="0"/>
              </a:rPr>
              <a:t>Dt 1, 2</a:t>
            </a:r>
            <a:endParaRPr lang="en-US" sz="4400" dirty="0">
              <a:solidFill>
                <a:schemeClr val="bg1"/>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69536" y="598474"/>
            <a:ext cx="8534400" cy="2945838"/>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r>
              <a:rPr lang="vi-VN" sz="4400" u="sng" dirty="0">
                <a:solidFill>
                  <a:srgbClr val="FFFF00"/>
                </a:solidFill>
                <a:latin typeface="+mn-lt"/>
                <a:cs typeface="Times New Roman" pitchFamily="18" charset="0"/>
              </a:rPr>
              <a:t>Alleluia-alleluia</a:t>
            </a:r>
            <a:r>
              <a:rPr lang="vi-VN" sz="4400" u="sng" dirty="0">
                <a:solidFill>
                  <a:srgbClr val="FFFF00"/>
                </a:solidFill>
                <a:latin typeface="+mn-lt"/>
                <a:cs typeface="Arial" panose="020B0604020202020204" pitchFamily="34" charset="0"/>
              </a:rPr>
              <a:t>:</a:t>
            </a:r>
            <a:r>
              <a:rPr lang="vi-VN" sz="4400" b="0" i="0" dirty="0">
                <a:solidFill>
                  <a:schemeClr val="bg1"/>
                </a:solidFill>
                <a:latin typeface="+mn-lt"/>
              </a:rPr>
              <a:t> </a:t>
            </a:r>
            <a:r>
              <a:rPr lang="en-US" sz="3600" b="0" i="0" dirty="0">
                <a:solidFill>
                  <a:schemeClr val="bg1"/>
                </a:solidFill>
                <a:latin typeface="+mn-lt"/>
              </a:rPr>
              <a:t>-</a:t>
            </a:r>
            <a:r>
              <a:rPr lang="vi-VN" sz="3600" i="0" dirty="0">
                <a:solidFill>
                  <a:schemeClr val="bg1"/>
                </a:solidFill>
                <a:effectLst/>
                <a:latin typeface="Arial" panose="020B0604020202020204" pitchFamily="34" charset="0"/>
              </a:rPr>
              <a:t> Thuở xưa, nhiều lần nhiều cách, Thiên Chúa đã dùng các tiên tri mà phán dạy cha ông, nhưng đến thời sau hết, tức là trong những ngày này, Người đã phán dạy chúng ta nơi người Con. </a:t>
            </a:r>
            <a:r>
              <a:rPr lang="vi-VN" sz="3600" b="0" i="0" dirty="0">
                <a:solidFill>
                  <a:schemeClr val="bg1"/>
                </a:solidFill>
                <a:effectLst/>
                <a:latin typeface="Arial" panose="020B0604020202020204" pitchFamily="34" charset="0"/>
              </a:rPr>
              <a:t>– </a:t>
            </a:r>
            <a:r>
              <a:rPr lang="vi-VN" sz="4400" u="sng" dirty="0">
                <a:solidFill>
                  <a:srgbClr val="FFFF00"/>
                </a:solidFill>
                <a:latin typeface="+mn-lt"/>
                <a:cs typeface="Arial" panose="020B0604020202020204" pitchFamily="34" charset="0"/>
              </a:rPr>
              <a:t>Alleluia.</a:t>
            </a:r>
          </a:p>
        </p:txBody>
      </p:sp>
    </p:spTree>
    <p:extLst>
      <p:ext uri="{BB962C8B-B14F-4D97-AF65-F5344CB8AC3E}">
        <p14:creationId xmlns:p14="http://schemas.microsoft.com/office/powerpoint/2010/main" val="20522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5A6AAE-9B3E-483B-A42E-03EE8C575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6492"/>
          </a:xfrm>
          <a:prstGeom prst="rect">
            <a:avLst/>
          </a:prstGeom>
        </p:spPr>
      </p:pic>
      <p:sp>
        <p:nvSpPr>
          <p:cNvPr id="7" name="TextBox 6">
            <a:extLst>
              <a:ext uri="{FF2B5EF4-FFF2-40B4-BE49-F238E27FC236}">
                <a16:creationId xmlns:a16="http://schemas.microsoft.com/office/drawing/2014/main" id="{645CEF60-F57D-4D61-86B8-59822A656F38}"/>
              </a:ext>
            </a:extLst>
          </p:cNvPr>
          <p:cNvSpPr txBox="1"/>
          <p:nvPr/>
        </p:nvSpPr>
        <p:spPr>
          <a:xfrm>
            <a:off x="3587469" y="2875375"/>
            <a:ext cx="5143837" cy="584775"/>
          </a:xfrm>
          <a:prstGeom prst="rect">
            <a:avLst/>
          </a:prstGeom>
          <a:noFill/>
        </p:spPr>
        <p:txBody>
          <a:bodyPr wrap="square">
            <a:spAutoFit/>
          </a:bodyPr>
          <a:lstStyle/>
          <a:p>
            <a:pPr algn="ctr"/>
            <a:r>
              <a:rPr lang="en-US" sz="3200" b="1" i="0" dirty="0" err="1">
                <a:solidFill>
                  <a:srgbClr val="FFFF00"/>
                </a:solidFill>
                <a:effectLst/>
                <a:latin typeface="Arial" panose="020B0604020202020204" pitchFamily="34" charset="0"/>
              </a:rPr>
              <a:t>Phúc</a:t>
            </a:r>
            <a:r>
              <a:rPr lang="en-US" sz="3200" b="1" i="0" dirty="0">
                <a:solidFill>
                  <a:srgbClr val="FFFF00"/>
                </a:solidFill>
                <a:effectLst/>
                <a:latin typeface="Arial" panose="020B0604020202020204" pitchFamily="34" charset="0"/>
              </a:rPr>
              <a:t> </a:t>
            </a:r>
            <a:r>
              <a:rPr lang="en-US" sz="3200" b="1" i="0" dirty="0" err="1">
                <a:solidFill>
                  <a:srgbClr val="FFFF00"/>
                </a:solidFill>
                <a:effectLst/>
                <a:latin typeface="Arial" panose="020B0604020202020204" pitchFamily="34" charset="0"/>
              </a:rPr>
              <a:t>Âm</a:t>
            </a:r>
            <a:r>
              <a:rPr lang="en-US" sz="3200" b="1" i="0" dirty="0">
                <a:solidFill>
                  <a:srgbClr val="FFFF00"/>
                </a:solidFill>
                <a:effectLst/>
                <a:latin typeface="Arial" panose="020B0604020202020204" pitchFamily="34" charset="0"/>
              </a:rPr>
              <a:t>: Lc 2, 16-21</a:t>
            </a:r>
            <a:endParaRPr lang="en-US" sz="3200" b="1" dirty="0">
              <a:solidFill>
                <a:srgbClr val="FFFF00"/>
              </a:solidFill>
            </a:endParaRPr>
          </a:p>
        </p:txBody>
      </p:sp>
      <p:pic>
        <p:nvPicPr>
          <p:cNvPr id="8" name="Picture 7">
            <a:extLst>
              <a:ext uri="{FF2B5EF4-FFF2-40B4-BE49-F238E27FC236}">
                <a16:creationId xmlns:a16="http://schemas.microsoft.com/office/drawing/2014/main" id="{064C9D04-C59D-4FBF-A807-E760DE4C4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91" y="254731"/>
            <a:ext cx="1105509" cy="1105509"/>
          </a:xfrm>
          <a:prstGeom prst="rect">
            <a:avLst/>
          </a:prstGeom>
        </p:spPr>
      </p:pic>
    </p:spTree>
    <p:extLst>
      <p:ext uri="{BB962C8B-B14F-4D97-AF65-F5344CB8AC3E}">
        <p14:creationId xmlns:p14="http://schemas.microsoft.com/office/powerpoint/2010/main" val="12276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1D2B8-41DE-4597-A977-6FAD641A8BC5}"/>
              </a:ext>
            </a:extLst>
          </p:cNvPr>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pic>
        <p:nvPicPr>
          <p:cNvPr id="3" name="Picture 2">
            <a:extLst>
              <a:ext uri="{FF2B5EF4-FFF2-40B4-BE49-F238E27FC236}">
                <a16:creationId xmlns:a16="http://schemas.microsoft.com/office/drawing/2014/main" id="{FFCA340E-9EEB-471A-9B11-1E3886AEF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5" name="Picture 4">
            <a:extLst>
              <a:ext uri="{FF2B5EF4-FFF2-40B4-BE49-F238E27FC236}">
                <a16:creationId xmlns:a16="http://schemas.microsoft.com/office/drawing/2014/main" id="{7A81A6EB-F194-40CB-8DCD-C51936976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a:extLst>
              <a:ext uri="{FF2B5EF4-FFF2-40B4-BE49-F238E27FC236}">
                <a16:creationId xmlns:a16="http://schemas.microsoft.com/office/drawing/2014/main" id="{DD56B83D-A68C-4D8F-8389-803FA7056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Tree>
    <p:extLst>
      <p:ext uri="{BB962C8B-B14F-4D97-AF65-F5344CB8AC3E}">
        <p14:creationId xmlns:p14="http://schemas.microsoft.com/office/powerpoint/2010/main" val="2107985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B0CD-6E63-4EA8-BF0E-B95655C41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79454887"/>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TotalTime>
  <Words>227</Words>
  <Application>Microsoft Office PowerPoint</Application>
  <PresentationFormat>On-screen Show (16:9)</PresentationFormat>
  <Paragraphs>20</Paragraphs>
  <Slides>12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Albany</vt:lpstr>
      <vt:lpstr>Arial</vt:lpstr>
      <vt:lpstr>Arial</vt:lpstr>
      <vt:lpstr>Calibri</vt:lpstr>
      <vt:lpstr>Roboto</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61</cp:revision>
  <dcterms:created xsi:type="dcterms:W3CDTF">2018-11-13T15:52:26Z</dcterms:created>
  <dcterms:modified xsi:type="dcterms:W3CDTF">2025-12-23T08:21:02Z</dcterms:modified>
</cp:coreProperties>
</file>