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handoutMasterIdLst>
    <p:handoutMasterId r:id="rId15"/>
  </p:handoutMasterIdLst>
  <p:sldIdLst>
    <p:sldId id="274" r:id="rId2"/>
    <p:sldId id="257" r:id="rId3"/>
    <p:sldId id="258" r:id="rId4"/>
    <p:sldId id="260" r:id="rId5"/>
    <p:sldId id="301" r:id="rId6"/>
    <p:sldId id="275" r:id="rId7"/>
    <p:sldId id="299" r:id="rId8"/>
    <p:sldId id="284" r:id="rId9"/>
    <p:sldId id="278" r:id="rId10"/>
    <p:sldId id="282" r:id="rId11"/>
    <p:sldId id="283" r:id="rId12"/>
    <p:sldId id="300" r:id="rId13"/>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815679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5A6AAE-9B3E-483B-A42E-03EE8C5758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56492"/>
          </a:xfrm>
          <a:prstGeom prst="rect">
            <a:avLst/>
          </a:prstGeom>
        </p:spPr>
      </p:pic>
      <p:sp>
        <p:nvSpPr>
          <p:cNvPr id="7" name="TextBox 6">
            <a:extLst>
              <a:ext uri="{FF2B5EF4-FFF2-40B4-BE49-F238E27FC236}">
                <a16:creationId xmlns:a16="http://schemas.microsoft.com/office/drawing/2014/main" id="{645CEF60-F57D-4D61-86B8-59822A656F38}"/>
              </a:ext>
            </a:extLst>
          </p:cNvPr>
          <p:cNvSpPr txBox="1"/>
          <p:nvPr/>
        </p:nvSpPr>
        <p:spPr>
          <a:xfrm>
            <a:off x="423483" y="2996756"/>
            <a:ext cx="8979462"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NĂM CUỐI TUẦN BÁT NHẬT GIÁNG SINH</a:t>
            </a:r>
            <a:endParaRPr lang="en-US" sz="2800" b="1" dirty="0">
              <a:solidFill>
                <a:srgbClr val="FFFF00"/>
              </a:solidFill>
            </a:endParaRPr>
          </a:p>
        </p:txBody>
      </p:sp>
      <p:pic>
        <p:nvPicPr>
          <p:cNvPr id="8" name="Picture 7">
            <a:extLst>
              <a:ext uri="{FF2B5EF4-FFF2-40B4-BE49-F238E27FC236}">
                <a16:creationId xmlns:a16="http://schemas.microsoft.com/office/drawing/2014/main" id="{064C9D04-C59D-4FBF-A807-E760DE4C4F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691" y="254731"/>
            <a:ext cx="1105509" cy="1105509"/>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600" y="343448"/>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75129" y="1229844"/>
            <a:ext cx="8731305" cy="2123658"/>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Đức Giê-su Ki-tô vẫn là một, hôm qua cũng như hôm nay, và như vậy mãi đến muôn đời.</a:t>
            </a:r>
            <a:endParaRPr lang="en-US" sz="4400" b="1" dirty="0">
              <a:solidFill>
                <a:schemeClr val="bg1"/>
              </a:solidFill>
              <a:cs typeface="Arial" panose="020B0604020202020204" pitchFamily="34" charset="0"/>
            </a:endParaRPr>
          </a:p>
        </p:txBody>
      </p:sp>
    </p:spTree>
    <p:extLst>
      <p:ext uri="{BB962C8B-B14F-4D97-AF65-F5344CB8AC3E}">
        <p14:creationId xmlns:p14="http://schemas.microsoft.com/office/powerpoint/2010/main" val="35214290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5A6AAE-9B3E-483B-A42E-03EE8C5758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56492"/>
          </a:xfrm>
          <a:prstGeom prst="rect">
            <a:avLst/>
          </a:prstGeom>
        </p:spPr>
      </p:pic>
      <p:sp>
        <p:nvSpPr>
          <p:cNvPr id="7" name="TextBox 6">
            <a:extLst>
              <a:ext uri="{FF2B5EF4-FFF2-40B4-BE49-F238E27FC236}">
                <a16:creationId xmlns:a16="http://schemas.microsoft.com/office/drawing/2014/main" id="{645CEF60-F57D-4D61-86B8-59822A656F38}"/>
              </a:ext>
            </a:extLst>
          </p:cNvPr>
          <p:cNvSpPr txBox="1"/>
          <p:nvPr/>
        </p:nvSpPr>
        <p:spPr>
          <a:xfrm>
            <a:off x="423483" y="2996756"/>
            <a:ext cx="8979462"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NĂM CUỐI TUẦN BÁT NHẬT GIÁNG SINH</a:t>
            </a:r>
            <a:endParaRPr lang="en-US" sz="2800" b="1" dirty="0">
              <a:solidFill>
                <a:srgbClr val="FFFF00"/>
              </a:solidFill>
            </a:endParaRPr>
          </a:p>
        </p:txBody>
      </p:sp>
      <p:pic>
        <p:nvPicPr>
          <p:cNvPr id="8" name="Picture 7">
            <a:extLst>
              <a:ext uri="{FF2B5EF4-FFF2-40B4-BE49-F238E27FC236}">
                <a16:creationId xmlns:a16="http://schemas.microsoft.com/office/drawing/2014/main" id="{064C9D04-C59D-4FBF-A807-E760DE4C4F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691" y="254731"/>
            <a:ext cx="1105509" cy="1105509"/>
          </a:xfrm>
          <a:prstGeom prst="rect">
            <a:avLst/>
          </a:prstGeom>
        </p:spPr>
      </p:pic>
    </p:spTree>
    <p:extLst>
      <p:ext uri="{BB962C8B-B14F-4D97-AF65-F5344CB8AC3E}">
        <p14:creationId xmlns:p14="http://schemas.microsoft.com/office/powerpoint/2010/main" val="35118400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1163635"/>
            <a:ext cx="8625439" cy="2800767"/>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400" b="1" i="0" dirty="0">
                <a:solidFill>
                  <a:schemeClr val="bg1"/>
                </a:solidFill>
                <a:effectLst/>
                <a:latin typeface="Arial" panose="020B0604020202020204" pitchFamily="34" charset="0"/>
              </a:rPr>
              <a:t>Xin kính chào Thánh Mẫu, đã sinh hạ Quân Vương, Đấng điều khiển vũ trụ muôn thủa tới muôn đời.</a:t>
            </a:r>
            <a:endParaRPr lang="en-US" sz="44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699368" y="332638"/>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372908" y="770751"/>
            <a:ext cx="8640961"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1" dirty="0">
                <a:solidFill>
                  <a:schemeClr val="bg1"/>
                </a:solidFill>
                <a:effectLst/>
                <a:latin typeface="Arial" panose="020B0604020202020204" pitchFamily="34" charset="0"/>
              </a:rPr>
              <a:t>“</a:t>
            </a:r>
            <a:r>
              <a:rPr lang="en-US" sz="4400" b="1" i="1" dirty="0" err="1">
                <a:solidFill>
                  <a:schemeClr val="bg1"/>
                </a:solidFill>
                <a:effectLst/>
                <a:latin typeface="Arial" panose="020B0604020202020204" pitchFamily="34" charset="0"/>
              </a:rPr>
              <a:t>Họ</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sẽ</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kêu</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cầu</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danh</a:t>
            </a:r>
            <a:r>
              <a:rPr lang="en-US" sz="4400" b="1" i="1" dirty="0">
                <a:solidFill>
                  <a:schemeClr val="bg1"/>
                </a:solidFill>
                <a:effectLst/>
                <a:latin typeface="Arial" panose="020B0604020202020204" pitchFamily="34" charset="0"/>
              </a:rPr>
              <a:t> Ta </a:t>
            </a:r>
            <a:r>
              <a:rPr lang="en-US" sz="4400" b="1" i="1" dirty="0" err="1">
                <a:solidFill>
                  <a:schemeClr val="bg1"/>
                </a:solidFill>
                <a:effectLst/>
                <a:latin typeface="Arial" panose="020B0604020202020204" pitchFamily="34" charset="0"/>
              </a:rPr>
              <a:t>trên</a:t>
            </a:r>
            <a:r>
              <a:rPr lang="en-US" sz="4400" b="1" i="1" dirty="0">
                <a:solidFill>
                  <a:schemeClr val="bg1"/>
                </a:solidFill>
                <a:effectLst/>
                <a:latin typeface="Arial" panose="020B0604020202020204" pitchFamily="34" charset="0"/>
              </a:rPr>
              <a:t> con </a:t>
            </a:r>
            <a:r>
              <a:rPr lang="en-US" sz="4400" b="1" i="1" dirty="0" err="1">
                <a:solidFill>
                  <a:schemeClr val="bg1"/>
                </a:solidFill>
                <a:effectLst/>
                <a:latin typeface="Arial" panose="020B0604020202020204" pitchFamily="34" charset="0"/>
              </a:rPr>
              <a:t>cái</a:t>
            </a:r>
            <a:r>
              <a:rPr lang="en-US" sz="4400" b="1" i="1" dirty="0">
                <a:solidFill>
                  <a:schemeClr val="bg1"/>
                </a:solidFill>
                <a:effectLst/>
                <a:latin typeface="Arial" panose="020B0604020202020204" pitchFamily="34" charset="0"/>
              </a:rPr>
              <a:t> Israel </a:t>
            </a:r>
            <a:r>
              <a:rPr lang="en-US" sz="4400" b="1" i="1" dirty="0" err="1">
                <a:solidFill>
                  <a:schemeClr val="bg1"/>
                </a:solidFill>
                <a:effectLst/>
                <a:latin typeface="Arial" panose="020B0604020202020204" pitchFamily="34" charset="0"/>
              </a:rPr>
              <a:t>và</a:t>
            </a:r>
            <a:r>
              <a:rPr lang="en-US" sz="4400" b="1" i="1" dirty="0">
                <a:solidFill>
                  <a:schemeClr val="bg1"/>
                </a:solidFill>
                <a:effectLst/>
                <a:latin typeface="Arial" panose="020B0604020202020204" pitchFamily="34" charset="0"/>
              </a:rPr>
              <a:t> Ta </a:t>
            </a:r>
            <a:r>
              <a:rPr lang="en-US" sz="4400" b="1" i="1" dirty="0" err="1">
                <a:solidFill>
                  <a:schemeClr val="bg1"/>
                </a:solidFill>
                <a:effectLst/>
                <a:latin typeface="Arial" panose="020B0604020202020204" pitchFamily="34" charset="0"/>
              </a:rPr>
              <a:t>sẽ</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chúc</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lành</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cho</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chúng</a:t>
            </a:r>
            <a:r>
              <a:rPr lang="en-US" sz="4400" b="1" i="1" dirty="0">
                <a:solidFill>
                  <a:schemeClr val="bg1"/>
                </a:solidFill>
                <a:effectLst/>
                <a:latin typeface="Arial" panose="020B0604020202020204" pitchFamily="34" charset="0"/>
              </a:rPr>
              <a:t>”.</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372908" y="151878"/>
            <a:ext cx="82296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b="0" i="0" dirty="0">
                <a:solidFill>
                  <a:schemeClr val="bg1"/>
                </a:solidFill>
                <a:effectLst/>
                <a:latin typeface="Arial" panose="020B0604020202020204" pitchFamily="34" charset="0"/>
              </a:rPr>
              <a:t>Ds 6, 22-27</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459230" y="2790007"/>
            <a:ext cx="8468315" cy="707886"/>
          </a:xfrm>
          <a:prstGeom prst="rect">
            <a:avLst/>
          </a:prstGeom>
          <a:noFill/>
        </p:spPr>
        <p:txBody>
          <a:bodyPr wrap="square">
            <a:spAutoFit/>
          </a:bodyPr>
          <a:lstStyle/>
          <a:p>
            <a:r>
              <a:rPr lang="vi-VN" sz="4000" b="0" i="0" dirty="0">
                <a:solidFill>
                  <a:schemeClr val="bg1"/>
                </a:solidFill>
                <a:effectLst/>
                <a:latin typeface="arial" panose="020B0604020202020204" pitchFamily="34" charset="0"/>
              </a:rPr>
              <a:t>Trích thư </a:t>
            </a:r>
            <a:r>
              <a:rPr lang="en-US" sz="4000" b="0" i="0" dirty="0" err="1">
                <a:solidFill>
                  <a:schemeClr val="bg1"/>
                </a:solidFill>
                <a:effectLst/>
                <a:latin typeface="arial" panose="020B0604020202020204" pitchFamily="34" charset="0"/>
              </a:rPr>
              <a:t>Dân</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số</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17140" y="3451727"/>
            <a:ext cx="3595404" cy="1938968"/>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596523" y="1723153"/>
            <a:ext cx="8063344"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a:solidFill>
                  <a:schemeClr val="bg1"/>
                </a:solidFill>
                <a:effectLst/>
                <a:latin typeface="Roboto" panose="02000000000000000000" pitchFamily="2" charset="0"/>
              </a:rPr>
              <a:t> </a:t>
            </a:r>
            <a:r>
              <a:rPr lang="vi-VN" sz="4400" b="1" i="0" dirty="0">
                <a:solidFill>
                  <a:schemeClr val="bg1"/>
                </a:solidFill>
                <a:effectLst/>
                <a:latin typeface="Arial" panose="020B0604020202020204" pitchFamily="34" charset="0"/>
              </a:rPr>
              <a:t>Xin Thiên Chúa xót thương và ban phúc lành cho chúng con</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205714" y="1069216"/>
            <a:ext cx="7125036" cy="646331"/>
          </a:xfrm>
          <a:prstGeom prst="rect">
            <a:avLst/>
          </a:prstGeom>
          <a:noFill/>
        </p:spPr>
        <p:txBody>
          <a:bodyPr wrap="square">
            <a:spAutoFit/>
          </a:bodyPr>
          <a:lstStyle/>
          <a:p>
            <a:pPr algn="ctr"/>
            <a:r>
              <a:rPr lang="da-DK" sz="3600" b="0" i="0" dirty="0">
                <a:solidFill>
                  <a:schemeClr val="bg1"/>
                </a:solidFill>
                <a:effectLst/>
                <a:latin typeface="Arial" panose="020B0604020202020204" pitchFamily="34" charset="0"/>
              </a:rPr>
              <a:t>Tv 66, 2-3. 5. 6 và 8</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p:nvPr/>
        </p:nvSpPr>
        <p:spPr>
          <a:xfrm>
            <a:off x="372908" y="770751"/>
            <a:ext cx="8640961"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1" dirty="0">
                <a:solidFill>
                  <a:schemeClr val="bg1"/>
                </a:solidFill>
                <a:effectLst/>
                <a:latin typeface="Arial" panose="020B0604020202020204" pitchFamily="34" charset="0"/>
              </a:rPr>
              <a:t>“Thiên Chúa đã sai Con Ngài sinh hạ bởi người phụ nữ”.</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372908" y="151878"/>
            <a:ext cx="82296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2: </a:t>
            </a:r>
            <a:r>
              <a:rPr lang="en-US" sz="4000" b="0" i="0" dirty="0">
                <a:solidFill>
                  <a:srgbClr val="3A3A3A"/>
                </a:solidFill>
                <a:effectLst/>
                <a:latin typeface="Roboto" panose="02000000000000000000" pitchFamily="2" charset="0"/>
              </a:rPr>
              <a:t> </a:t>
            </a:r>
            <a:r>
              <a:rPr lang="en-US" sz="4000" b="0" i="0" dirty="0" err="1">
                <a:solidFill>
                  <a:schemeClr val="bg1"/>
                </a:solidFill>
                <a:effectLst/>
                <a:latin typeface="Arial" panose="020B0604020202020204" pitchFamily="34" charset="0"/>
              </a:rPr>
              <a:t>Gl</a:t>
            </a:r>
            <a:r>
              <a:rPr lang="en-US" sz="4000" b="0" i="0" dirty="0">
                <a:solidFill>
                  <a:schemeClr val="bg1"/>
                </a:solidFill>
                <a:effectLst/>
                <a:latin typeface="Arial" panose="020B0604020202020204" pitchFamily="34" charset="0"/>
              </a:rPr>
              <a:t> 4, 4-7</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337842" y="2217301"/>
            <a:ext cx="8468315" cy="1323439"/>
          </a:xfrm>
          <a:prstGeom prst="rect">
            <a:avLst/>
          </a:prstGeom>
          <a:noFill/>
        </p:spPr>
        <p:txBody>
          <a:bodyPr wrap="square">
            <a:spAutoFit/>
          </a:bodyPr>
          <a:lstStyle/>
          <a:p>
            <a:r>
              <a:rPr lang="vi-VN" sz="4000" b="0" i="0" dirty="0">
                <a:solidFill>
                  <a:schemeClr val="bg1"/>
                </a:solidFill>
                <a:effectLst/>
                <a:latin typeface="Arial" panose="020B0604020202020204" pitchFamily="34" charset="0"/>
              </a:rPr>
              <a:t>Trích thư Thánh Phaolô Tông đồ gửi tín hữu Galata.</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17140" y="3451727"/>
            <a:ext cx="3595404" cy="1938968"/>
          </a:xfrm>
          <a:prstGeom prst="rect">
            <a:avLst/>
          </a:prstGeom>
        </p:spPr>
      </p:pic>
    </p:spTree>
    <p:extLst>
      <p:ext uri="{BB962C8B-B14F-4D97-AF65-F5344CB8AC3E}">
        <p14:creationId xmlns:p14="http://schemas.microsoft.com/office/powerpoint/2010/main" val="768502725"/>
      </p:ext>
    </p:extLst>
  </p:cSld>
  <p:clrMapOvr>
    <a:masterClrMapping/>
  </p:clrMapOvr>
  <p:transition spd="med">
    <p:pull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88260" y="0"/>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 </a:t>
            </a:r>
            <a:r>
              <a:rPr lang="en-US" sz="4400" b="0" i="0" dirty="0">
                <a:solidFill>
                  <a:schemeClr val="bg1"/>
                </a:solidFill>
                <a:effectLst/>
                <a:latin typeface="Roboto" panose="02000000000000000000" pitchFamily="2" charset="0"/>
              </a:rPr>
              <a:t>Dt 1, 2</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69536" y="598474"/>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chemeClr val="bg1"/>
                </a:solidFill>
                <a:latin typeface="+mn-lt"/>
              </a:rPr>
              <a:t> </a:t>
            </a:r>
            <a:r>
              <a:rPr lang="en-US" sz="3600" b="0" i="0" dirty="0">
                <a:solidFill>
                  <a:schemeClr val="bg1"/>
                </a:solidFill>
                <a:latin typeface="+mn-lt"/>
              </a:rPr>
              <a:t>-</a:t>
            </a:r>
            <a:r>
              <a:rPr lang="vi-VN" sz="3600" i="0" dirty="0">
                <a:solidFill>
                  <a:schemeClr val="bg1"/>
                </a:solidFill>
                <a:effectLst/>
                <a:latin typeface="Arial" panose="020B0604020202020204" pitchFamily="34" charset="0"/>
              </a:rPr>
              <a:t> Thuở xưa, nhiều lần nhiều cách, Thiên Chúa đã dùng các tiên tri mà phán dạy cha ông, nhưng đến thời sau hết, tức là trong những ngày này, Người đã phán dạy chúng ta nơi người Con. </a:t>
            </a:r>
            <a:r>
              <a:rPr lang="vi-VN" sz="3600" b="0" i="0" dirty="0">
                <a:solidFill>
                  <a:schemeClr val="bg1"/>
                </a:solidFill>
                <a:effectLst/>
                <a:latin typeface="Arial" panose="020B0604020202020204" pitchFamily="34" charset="0"/>
              </a:rPr>
              <a: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5A6AAE-9B3E-483B-A42E-03EE8C5758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56492"/>
          </a:xfrm>
          <a:prstGeom prst="rect">
            <a:avLst/>
          </a:prstGeom>
        </p:spPr>
      </p:pic>
      <p:sp>
        <p:nvSpPr>
          <p:cNvPr id="7" name="TextBox 6">
            <a:extLst>
              <a:ext uri="{FF2B5EF4-FFF2-40B4-BE49-F238E27FC236}">
                <a16:creationId xmlns:a16="http://schemas.microsoft.com/office/drawing/2014/main" id="{645CEF60-F57D-4D61-86B8-59822A656F38}"/>
              </a:ext>
            </a:extLst>
          </p:cNvPr>
          <p:cNvSpPr txBox="1"/>
          <p:nvPr/>
        </p:nvSpPr>
        <p:spPr>
          <a:xfrm>
            <a:off x="3587469" y="2875375"/>
            <a:ext cx="5143837" cy="584775"/>
          </a:xfrm>
          <a:prstGeom prst="rect">
            <a:avLst/>
          </a:prstGeom>
          <a:noFill/>
        </p:spPr>
        <p:txBody>
          <a:bodyPr wrap="square">
            <a:spAutoFit/>
          </a:bodyPr>
          <a:lstStyle/>
          <a:p>
            <a:pPr algn="ctr"/>
            <a:r>
              <a:rPr lang="en-US" sz="3200" b="1" i="0" dirty="0" err="1">
                <a:solidFill>
                  <a:srgbClr val="FFFF00"/>
                </a:solidFill>
                <a:effectLst/>
                <a:latin typeface="Arial" panose="020B0604020202020204" pitchFamily="34" charset="0"/>
              </a:rPr>
              <a:t>Phúc</a:t>
            </a:r>
            <a:r>
              <a:rPr lang="en-US" sz="3200" b="1" i="0" dirty="0">
                <a:solidFill>
                  <a:srgbClr val="FFFF00"/>
                </a:solidFill>
                <a:effectLst/>
                <a:latin typeface="Arial" panose="020B0604020202020204" pitchFamily="34" charset="0"/>
              </a:rPr>
              <a:t> </a:t>
            </a:r>
            <a:r>
              <a:rPr lang="en-US" sz="3200" b="1" i="0" dirty="0" err="1">
                <a:solidFill>
                  <a:srgbClr val="FFFF00"/>
                </a:solidFill>
                <a:effectLst/>
                <a:latin typeface="Arial" panose="020B0604020202020204" pitchFamily="34" charset="0"/>
              </a:rPr>
              <a:t>Âm</a:t>
            </a:r>
            <a:r>
              <a:rPr lang="en-US" sz="3200" b="1" i="0" dirty="0">
                <a:solidFill>
                  <a:srgbClr val="FFFF00"/>
                </a:solidFill>
                <a:effectLst/>
                <a:latin typeface="Arial" panose="020B0604020202020204" pitchFamily="34" charset="0"/>
              </a:rPr>
              <a:t>: Lc 2, 16-21</a:t>
            </a:r>
            <a:endParaRPr lang="en-US" sz="3200" b="1" dirty="0">
              <a:solidFill>
                <a:srgbClr val="FFFF00"/>
              </a:solidFill>
            </a:endParaRPr>
          </a:p>
        </p:txBody>
      </p:sp>
      <p:pic>
        <p:nvPicPr>
          <p:cNvPr id="8" name="Picture 7">
            <a:extLst>
              <a:ext uri="{FF2B5EF4-FFF2-40B4-BE49-F238E27FC236}">
                <a16:creationId xmlns:a16="http://schemas.microsoft.com/office/drawing/2014/main" id="{064C9D04-C59D-4FBF-A807-E760DE4C4F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691" y="254731"/>
            <a:ext cx="1105509" cy="1105509"/>
          </a:xfrm>
          <a:prstGeom prst="rect">
            <a:avLst/>
          </a:prstGeom>
        </p:spPr>
      </p:pic>
    </p:spTree>
    <p:extLst>
      <p:ext uri="{BB962C8B-B14F-4D97-AF65-F5344CB8AC3E}">
        <p14:creationId xmlns:p14="http://schemas.microsoft.com/office/powerpoint/2010/main" val="1227613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D1D2B8-41DE-4597-A977-6FAD641A8BC5}"/>
              </a:ext>
            </a:extLst>
          </p:cNvPr>
          <p:cNvSpPr/>
          <p:nvPr/>
        </p:nvSpPr>
        <p:spPr>
          <a:xfrm>
            <a:off x="2438400" y="2114550"/>
            <a:ext cx="6248400" cy="707886"/>
          </a:xfrm>
          <a:prstGeom prst="rect">
            <a:avLst/>
          </a:prstGeom>
        </p:spPr>
        <p:txBody>
          <a:bodyPr wrap="square">
            <a:spAutoFit/>
          </a:bodyPr>
          <a:lstStyle/>
          <a:p>
            <a:pPr algn="ctr">
              <a:defRPr/>
            </a:pPr>
            <a:r>
              <a:rPr lang="en-US" sz="4000" b="1" dirty="0">
                <a:solidFill>
                  <a:srgbClr val="FFFF00"/>
                </a:solidFill>
                <a:latin typeface="Arial" panose="020B0604020202020204" pitchFamily="34" charset="0"/>
                <a:cs typeface="Arial" panose="020B0604020202020204" pitchFamily="34" charset="0"/>
              </a:rPr>
              <a:t>LỜI NGUYỆN TÍN HỮU</a:t>
            </a:r>
          </a:p>
        </p:txBody>
      </p:sp>
      <p:pic>
        <p:nvPicPr>
          <p:cNvPr id="3" name="Picture 2">
            <a:extLst>
              <a:ext uri="{FF2B5EF4-FFF2-40B4-BE49-F238E27FC236}">
                <a16:creationId xmlns:a16="http://schemas.microsoft.com/office/drawing/2014/main" id="{FFCA340E-9EEB-471A-9B11-1E3886AEF0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399" y="209550"/>
            <a:ext cx="2022605" cy="3486150"/>
          </a:xfrm>
          <a:prstGeom prst="rect">
            <a:avLst/>
          </a:prstGeom>
        </p:spPr>
      </p:pic>
      <p:pic>
        <p:nvPicPr>
          <p:cNvPr id="5" name="Picture 4">
            <a:extLst>
              <a:ext uri="{FF2B5EF4-FFF2-40B4-BE49-F238E27FC236}">
                <a16:creationId xmlns:a16="http://schemas.microsoft.com/office/drawing/2014/main" id="{7A81A6EB-F194-40CB-8DCD-C51936976E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0" y="1878596"/>
            <a:ext cx="1828799" cy="3264903"/>
          </a:xfrm>
          <a:prstGeom prst="rect">
            <a:avLst/>
          </a:prstGeom>
        </p:spPr>
      </p:pic>
      <p:pic>
        <p:nvPicPr>
          <p:cNvPr id="6" name="Picture 5">
            <a:extLst>
              <a:ext uri="{FF2B5EF4-FFF2-40B4-BE49-F238E27FC236}">
                <a16:creationId xmlns:a16="http://schemas.microsoft.com/office/drawing/2014/main" id="{DD56B83D-A68C-4D8F-8389-803FA7056DA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3000" y="3774757"/>
            <a:ext cx="2743200" cy="1313307"/>
          </a:xfrm>
          <a:prstGeom prst="rect">
            <a:avLst/>
          </a:prstGeom>
        </p:spPr>
      </p:pic>
    </p:spTree>
    <p:extLst>
      <p:ext uri="{BB962C8B-B14F-4D97-AF65-F5344CB8AC3E}">
        <p14:creationId xmlns:p14="http://schemas.microsoft.com/office/powerpoint/2010/main" val="21079856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801</TotalTime>
  <Words>227</Words>
  <Application>Microsoft Office PowerPoint</Application>
  <PresentationFormat>On-screen Show (16:9)</PresentationFormat>
  <Paragraphs>20</Paragraphs>
  <Slides>12</Slides>
  <Notes>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Albany</vt:lpstr>
      <vt:lpstr>Arial</vt:lpstr>
      <vt:lpstr>Arial</vt:lpstr>
      <vt:lpstr>Calibri</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61</cp:revision>
  <dcterms:created xsi:type="dcterms:W3CDTF">2018-11-13T15:52:26Z</dcterms:created>
  <dcterms:modified xsi:type="dcterms:W3CDTF">2025-12-23T08:21:02Z</dcterms:modified>
</cp:coreProperties>
</file>