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1" r:id="rId7"/>
    <p:sldId id="278" r:id="rId8"/>
    <p:sldId id="282" r:id="rId9"/>
    <p:sldId id="283" r:id="rId10"/>
    <p:sldId id="30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E8866B-AE47-4B27-A9FF-74F6F8ABD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DD4123-462F-4488-8CDF-13F325F83DEE}"/>
              </a:ext>
            </a:extLst>
          </p:cNvPr>
          <p:cNvSpPr txBox="1"/>
          <p:nvPr/>
        </p:nvSpPr>
        <p:spPr>
          <a:xfrm>
            <a:off x="2317020" y="3012525"/>
            <a:ext cx="61391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SAU LỄ HIỂN LINH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01CEC1-DA6A-4170-A531-653F8E88B0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E8866B-AE47-4B27-A9FF-74F6F8ABD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DD4123-462F-4488-8CDF-13F325F83DEE}"/>
              </a:ext>
            </a:extLst>
          </p:cNvPr>
          <p:cNvSpPr txBox="1"/>
          <p:nvPr/>
        </p:nvSpPr>
        <p:spPr>
          <a:xfrm>
            <a:off x="2317020" y="3012525"/>
            <a:ext cx="61391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SAU LỄ HIỂN LINH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01CEC1-DA6A-4170-A531-653F8E88B0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97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Lúc khởi đầu và từ trước muôn thủa, Ngôi Lời vẫn là Thiên Chúa, Người đã khứng sinh ra làm Đấng cứu độ loài người.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7" y="706349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“Ai yêu mến Thiên Chúa thì cũng phải thương yêu anh em mình nữa”.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nb-NO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Ga 4, 19 – 5, 4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37841" y="2830007"/>
            <a:ext cx="84683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Gioan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808" y="3556228"/>
            <a:ext cx="3344551" cy="180368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khắp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mặt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thờ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(x. c. 11).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71, 2. 10. 12-13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Lc 7, 16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Một Tiên tri cao cả đã xuất hiện giữa chúng ta và Thiên Chúa đã viếng thăm dân Người.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E8866B-AE47-4B27-A9FF-74F6F8ABD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DD4123-462F-4488-8CDF-13F325F83DEE}"/>
              </a:ext>
            </a:extLst>
          </p:cNvPr>
          <p:cNvSpPr txBox="1"/>
          <p:nvPr/>
        </p:nvSpPr>
        <p:spPr>
          <a:xfrm>
            <a:off x="3029119" y="2955881"/>
            <a:ext cx="56374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Lc 4, 14-22a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01CEC1-DA6A-4170-A531-653F8E88B0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37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58074" y="1177626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yêu trần gian đến nỗi đã ban Con Một, để ai tin vào Con của Người thì khỏi phải chết, nhưng được sống muôn đời.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186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60</cp:revision>
  <dcterms:created xsi:type="dcterms:W3CDTF">2018-11-13T15:52:26Z</dcterms:created>
  <dcterms:modified xsi:type="dcterms:W3CDTF">2025-12-29T08:40:43Z</dcterms:modified>
</cp:coreProperties>
</file>