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1" r:id="rId7"/>
    <p:sldId id="278" r:id="rId8"/>
    <p:sldId id="282" r:id="rId9"/>
    <p:sldId id="283" r:id="rId10"/>
    <p:sldId id="29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9D01CF-AD20-480B-B178-6F5F68B51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62"/>
            <a:ext cx="9144000" cy="5156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BC9BB9-7BD0-4B85-A28E-C9FFF672A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17FFAB-80E5-42E1-AA11-634643B1D7D7}"/>
              </a:ext>
            </a:extLst>
          </p:cNvPr>
          <p:cNvSpPr txBox="1"/>
          <p:nvPr/>
        </p:nvSpPr>
        <p:spPr>
          <a:xfrm>
            <a:off x="1893536" y="3256706"/>
            <a:ext cx="6659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9D01CF-AD20-480B-B178-6F5F68B51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62"/>
            <a:ext cx="9144000" cy="5156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BC9BB9-7BD0-4B85-A28E-C9FFF672A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17FFAB-80E5-42E1-AA11-634643B1D7D7}"/>
              </a:ext>
            </a:extLst>
          </p:cNvPr>
          <p:cNvSpPr txBox="1"/>
          <p:nvPr/>
        </p:nvSpPr>
        <p:spPr>
          <a:xfrm>
            <a:off x="1893536" y="3256706"/>
            <a:ext cx="6659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899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đã ở gần bên, đường lối Chúa đều là chân lý. Nhờ Chúa thương chỉ dạy, từ lâu con đã hiểu: Chúa tồn tại muôn đời.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93380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26, 1-6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78089" y="2116819"/>
            <a:ext cx="5938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209" y="2824705"/>
            <a:ext cx="4299715" cy="231879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04614" y="207920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117, 1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8-9. 19-21. 25-27a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40, 9-10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Hỡi người giảng tin mừng, hãy mạnh dạn cất lớn tiếng: Này Chúa là Thiên Chúa sẽ đến trong sức mạnh.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9D01CF-AD20-480B-B178-6F5F68B51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62"/>
            <a:ext cx="9144000" cy="5156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BC9BB9-7BD0-4B85-A28E-C9FFF672A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17FFAB-80E5-42E1-AA11-634643B1D7D7}"/>
              </a:ext>
            </a:extLst>
          </p:cNvPr>
          <p:cNvSpPr txBox="1"/>
          <p:nvPr/>
        </p:nvSpPr>
        <p:spPr>
          <a:xfrm>
            <a:off x="3325827" y="3240522"/>
            <a:ext cx="54783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7, 21. 24-27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40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74534" y="978991"/>
            <a:ext cx="82619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chờ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185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54</cp:revision>
  <dcterms:created xsi:type="dcterms:W3CDTF">2018-11-13T15:52:26Z</dcterms:created>
  <dcterms:modified xsi:type="dcterms:W3CDTF">2025-11-20T01:03:05Z</dcterms:modified>
</cp:coreProperties>
</file>