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3" r:id="rId7"/>
    <p:sldId id="278" r:id="rId8"/>
    <p:sldId id="282" r:id="rId9"/>
    <p:sldId id="283" r:id="rId10"/>
    <p:sldId id="29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8371286-102A-4DBB-893C-7490331FD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B4418C1-7806-49DE-933A-A91F4C64D4FD}"/>
              </a:ext>
            </a:extLst>
          </p:cNvPr>
          <p:cNvSpPr txBox="1"/>
          <p:nvPr/>
        </p:nvSpPr>
        <p:spPr>
          <a:xfrm>
            <a:off x="1917410" y="3475191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0225C4-6FBF-45EF-9F6B-9E3C00D46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1427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8371286-102A-4DBB-893C-7490331FD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B4418C1-7806-49DE-933A-A91F4C64D4FD}"/>
              </a:ext>
            </a:extLst>
          </p:cNvPr>
          <p:cNvSpPr txBox="1"/>
          <p:nvPr/>
        </p:nvSpPr>
        <p:spPr>
          <a:xfrm>
            <a:off x="1917410" y="3475191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0225C4-6FBF-45EF-9F6B-9E3C00D46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1427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53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01794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đã ở gần bên, đường lối Chúa đều là chân lý. Nhờ Chúa thương chỉ dạy, từ lâu con đã hiểu: Chúa tồn tại muôn đời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261610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“Ta là Ðấng Thánh của Ít-ra-en, Ta là Ðấng Cứu Chuộc ngươi”.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  <a:p>
            <a:br>
              <a:rPr lang="vi-VN" sz="4000" dirty="0"/>
            </a:b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 41, 13-20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82874" y="2067150"/>
            <a:ext cx="62247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238" y="2686023"/>
            <a:ext cx="4556869" cy="245747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53167" y="2187029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bi,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chậm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bình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giàu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sủng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144, 1 và 9. 10-11. 12-13ab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Lc 3, 4. 6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116556"/>
            <a:ext cx="8534400" cy="3099587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Chúa, xin hãy đến viếng thăm chúng con trong bình an, để tâm hồn chúng con được hoàn toàn vui mừng trước nhan Chúa. –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8371286-102A-4DBB-893C-7490331FD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B4418C1-7806-49DE-933A-A91F4C64D4FD}"/>
              </a:ext>
            </a:extLst>
          </p:cNvPr>
          <p:cNvSpPr txBox="1"/>
          <p:nvPr/>
        </p:nvSpPr>
        <p:spPr>
          <a:xfrm>
            <a:off x="3632922" y="3361903"/>
            <a:ext cx="462904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11, 11-15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C0225C4-6FBF-45EF-9F6B-9E3C00D46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08" y="21427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440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132636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19635" y="902077"/>
            <a:ext cx="850473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chính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chờ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hồng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cao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xuất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hiện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quang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195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57</cp:revision>
  <dcterms:created xsi:type="dcterms:W3CDTF">2018-11-13T15:52:26Z</dcterms:created>
  <dcterms:modified xsi:type="dcterms:W3CDTF">2025-11-22T15:10:16Z</dcterms:modified>
</cp:coreProperties>
</file>