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7"/>
  </p:notesMasterIdLst>
  <p:sldIdLst>
    <p:sldId id="1071" r:id="rId6"/>
    <p:sldId id="316" r:id="rId7"/>
    <p:sldId id="1029" r:id="rId8"/>
    <p:sldId id="1056" r:id="rId9"/>
    <p:sldId id="426" r:id="rId10"/>
    <p:sldId id="1102" r:id="rId11"/>
    <p:sldId id="346" r:id="rId12"/>
    <p:sldId id="1046" r:id="rId13"/>
    <p:sldId id="1104" r:id="rId14"/>
    <p:sldId id="445" r:id="rId15"/>
    <p:sldId id="110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9A46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70" autoAdjust="0"/>
  </p:normalViewPr>
  <p:slideViewPr>
    <p:cSldViewPr>
      <p:cViewPr varScale="1">
        <p:scale>
          <a:sx n="72" d="100"/>
          <a:sy n="72" d="100"/>
        </p:scale>
        <p:origin x="3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317A5-1002-437E-ACBC-6F4A37543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6EC90-4DE9-44E3-BCA5-FDC3E2C86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3F1BE6-5E74-4CE6-AAFD-4297315CEEAB}"/>
              </a:ext>
            </a:extLst>
          </p:cNvPr>
          <p:cNvSpPr txBox="1"/>
          <p:nvPr/>
        </p:nvSpPr>
        <p:spPr>
          <a:xfrm>
            <a:off x="2057400" y="33337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NĂM TUẦN XXVI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317A5-1002-437E-ACBC-6F4A37543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6EC90-4DE9-44E3-BCA5-FDC3E2C86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3F1BE6-5E74-4CE6-AAFD-4297315CEEAB}"/>
              </a:ext>
            </a:extLst>
          </p:cNvPr>
          <p:cNvSpPr txBox="1"/>
          <p:nvPr/>
        </p:nvSpPr>
        <p:spPr>
          <a:xfrm>
            <a:off x="2057400" y="33337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NĂM TUẦN XXVI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123950"/>
            <a:ext cx="8801100" cy="327659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Hỡi các Thiên Thần Chúa, hãy chúc tụng Chúa, hãy xướng lên bài ca vãn và suy tôn Chúa muôn đời.</a:t>
            </a:r>
            <a:endParaRPr lang="vi-VN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86000" y="46655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23, 20-23a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5150"/>
            <a:ext cx="4114800" cy="2321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36766" y="730985"/>
            <a:ext cx="88548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“Thiên thần của Ta đi trước mặt ngươi”.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77553" y="2143386"/>
            <a:ext cx="7067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33550"/>
            <a:ext cx="7543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giữ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linh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hồn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bình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2362200" y="12001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130, 1. 2. 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Hãy chúc tụng Chúa đi, chư binh toàn thể, chư vị thần hạ thừa hành ý muốn của Chúa. –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317A5-1002-437E-ACBC-6F4A37543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6EC90-4DE9-44E3-BCA5-FDC3E2C86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3F1BE6-5E74-4CE6-AAFD-4297315CEEAB}"/>
              </a:ext>
            </a:extLst>
          </p:cNvPr>
          <p:cNvSpPr txBox="1"/>
          <p:nvPr/>
        </p:nvSpPr>
        <p:spPr>
          <a:xfrm>
            <a:off x="4571999" y="325755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Mt 18, 1-5. 10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A7B67B-9827-4FD9-A90B-1B7E8F8802C9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F879B-C3A8-4AD1-AFC4-745B412E7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E4D56-CAD4-4E4F-8D5F-2D1614488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8528A5-D4D8-4657-B4ED-5110C73B4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Người trinh nữ khôn ngoan đã chọn lấy phần tốt nhất, và sẽ không bị ai lấy mất.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667000" y="5143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D4819-6344-4AE5-A523-E1E8BCA3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165</Words>
  <Application>Microsoft Office PowerPoint</Application>
  <PresentationFormat>On-screen Show (16:9)</PresentationFormat>
  <Paragraphs>23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 Neue</vt:lpstr>
      <vt:lpstr>Roboto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Hỡi các Thiên Thần Chúa, hãy chúc tụng Chúa, hãy xướng lên bài ca vãn và suy tôn Chúa muôn đời.</vt:lpstr>
      <vt:lpstr>PowerPoint Presentation</vt:lpstr>
      <vt:lpstr>Ðáp:  Lạy Chúa, xin giữ linh hồn con trong bình an của Chúa.</vt:lpstr>
      <vt:lpstr>Alleluia, alleluia!  – Hãy chúc tụng Chúa đi, chư binh toàn thể, chư vị thần hạ thừa hành ý muốn của Chúa. –  Alleluia.</vt:lpstr>
      <vt:lpstr>PowerPoint Presentation</vt:lpstr>
      <vt:lpstr>PowerPoint Presentation</vt:lpstr>
      <vt:lpstr>PowerPoint Presentation</vt:lpstr>
      <vt:lpstr>Người trinh nữ khôn ngoan đã chọn lấy phần tốt nhất, và sẽ không bị ai lấy mất.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173</cp:revision>
  <dcterms:created xsi:type="dcterms:W3CDTF">2021-12-05T01:20:54Z</dcterms:created>
  <dcterms:modified xsi:type="dcterms:W3CDTF">2025-09-23T02:56:55Z</dcterms:modified>
</cp:coreProperties>
</file>