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10" r:id="rId11"/>
    <p:sldId id="1046" r:id="rId12"/>
    <p:sldId id="346" r:id="rId13"/>
    <p:sldId id="445" r:id="rId14"/>
    <p:sldId id="1111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642D"/>
    <a:srgbClr val="009A46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689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3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35E9F51-84C2-41E4-A50A-9F8978BC41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85750"/>
            <a:ext cx="1066800" cy="1066800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25B4C33-0008-4890-BB82-A0B792DE3F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8359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9B1A652-4C70-45DA-94E0-FC280EDF4685}"/>
              </a:ext>
            </a:extLst>
          </p:cNvPr>
          <p:cNvSpPr txBox="1"/>
          <p:nvPr/>
        </p:nvSpPr>
        <p:spPr>
          <a:xfrm>
            <a:off x="1981200" y="3714750"/>
            <a:ext cx="7315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XXVII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35E9F51-84C2-41E4-A50A-9F8978BC41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85750"/>
            <a:ext cx="1066800" cy="1066800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25B4C33-0008-4890-BB82-A0B792DE3F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8359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9B1A652-4C70-45DA-94E0-FC280EDF4685}"/>
              </a:ext>
            </a:extLst>
          </p:cNvPr>
          <p:cNvSpPr txBox="1"/>
          <p:nvPr/>
        </p:nvSpPr>
        <p:spPr>
          <a:xfrm>
            <a:off x="1981200" y="3714750"/>
            <a:ext cx="7315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XXVII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69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2001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lạy Chúa, nếu Chúa nhớ hoài sự lỗi, nào ai chịu nổi được ư? Vì lạy Thiên Chúa Is-ra-el, Chúa thường rộng lượng thứ tha.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Rm 3, 21-30a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2492" y="3640133"/>
            <a:ext cx="3086557" cy="174121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“Con người nhờ đức tin mà được công chính hoá, chứ không phải bởi việc làm theo lề luật”.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252916" y="2571750"/>
            <a:ext cx="87024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Thánh Phaolô Tông đồ gửi tín hữu Rôma.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038350"/>
            <a:ext cx="8534400" cy="2438400"/>
          </a:xfrm>
        </p:spPr>
        <p:txBody>
          <a:bodyPr>
            <a:normAutofit/>
          </a:bodyPr>
          <a:lstStyle/>
          <a:p>
            <a:pPr algn="l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Bởi vì Chúa rộng lượng từ bi, và Chúa rất giầu ơn cứu độ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0" y="112395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129, 1-2. 3-4ab. 4c-5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Chúa phán: “Thầy là đường, là sự thật và là sự sống, không ai đến được với Cha mà không qua Thầy”. –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35E9F51-84C2-41E4-A50A-9F8978BC41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85750"/>
            <a:ext cx="1066800" cy="1066800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25B4C33-0008-4890-BB82-A0B792DE3F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8359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9B1A652-4C70-45DA-94E0-FC280EDF4685}"/>
              </a:ext>
            </a:extLst>
          </p:cNvPr>
          <p:cNvSpPr txBox="1"/>
          <p:nvPr/>
        </p:nvSpPr>
        <p:spPr>
          <a:xfrm>
            <a:off x="2743200" y="3486150"/>
            <a:ext cx="5715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11, 47-54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041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Bọn giàu sang đã sa cơ nghèo đói; nhưng người tìm Chúa chẳng thiếu chi thiện hảo.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693004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1761</TotalTime>
  <Words>195</Words>
  <Application>Microsoft Office PowerPoint</Application>
  <PresentationFormat>On-screen Show (16:9)</PresentationFormat>
  <Paragraphs>21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lạy Chúa, nếu Chúa nhớ hoài sự lỗi, nào ai chịu nổi được ư? Vì lạy Thiên Chúa Is-ra-el, Chúa thường rộng lượng thứ tha.</vt:lpstr>
      <vt:lpstr>PowerPoint Presentation</vt:lpstr>
      <vt:lpstr>Ðáp:  Bởi vì Chúa rộng lượng từ bi, và Chúa rất giầu ơn cứu độ</vt:lpstr>
      <vt:lpstr>Alleluia, alleluia!  – Chúa phán: “Thầy là đường, là sự thật và là sự sống, không ai đến được với Cha mà không qua Thầy”. – Alleluia.</vt:lpstr>
      <vt:lpstr>PowerPoint Presentation</vt:lpstr>
      <vt:lpstr>PowerPoint Presentation</vt:lpstr>
      <vt:lpstr>Bọn giàu sang đã sa cơ nghèo đói; nhưng người tìm Chúa chẳng thiếu chi thiện hảo.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178</cp:revision>
  <dcterms:created xsi:type="dcterms:W3CDTF">2021-12-05T01:20:54Z</dcterms:created>
  <dcterms:modified xsi:type="dcterms:W3CDTF">2025-10-02T03:06:03Z</dcterms:modified>
</cp:coreProperties>
</file>