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0" r:id="rId11"/>
    <p:sldId id="1046" r:id="rId12"/>
    <p:sldId id="346" r:id="rId13"/>
    <p:sldId id="445" r:id="rId14"/>
    <p:sldId id="111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42D"/>
    <a:srgbClr val="009A4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89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5B4C33-0008-4890-BB82-A0B792DE3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35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B1A652-4C70-45DA-94E0-FC280EDF4685}"/>
              </a:ext>
            </a:extLst>
          </p:cNvPr>
          <p:cNvSpPr txBox="1"/>
          <p:nvPr/>
        </p:nvSpPr>
        <p:spPr>
          <a:xfrm>
            <a:off x="1981200" y="37147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5B4C33-0008-4890-BB82-A0B792DE3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35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B1A652-4C70-45DA-94E0-FC280EDF4685}"/>
              </a:ext>
            </a:extLst>
          </p:cNvPr>
          <p:cNvSpPr txBox="1"/>
          <p:nvPr/>
        </p:nvSpPr>
        <p:spPr>
          <a:xfrm>
            <a:off x="1981200" y="37147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26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3, 21-30a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92" y="3640133"/>
            <a:ext cx="3086557" cy="17412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người nhờ đức tin mà được công chính hoá, chứ không phải bởi việc làm theo lề luật”.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52916" y="2571750"/>
            <a:ext cx="87024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Bởi vì Chúa rộng lượng từ bi, và Chúa rất giầu ơn cứu độ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0" y="11239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1-2. 3-4ab. 4c-5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là đường, là sự thật và là sự sống, không ai đến được với Cha mà không qua Thầy”.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5B4C33-0008-4890-BB82-A0B792DE3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35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B1A652-4C70-45DA-94E0-FC280EDF4685}"/>
              </a:ext>
            </a:extLst>
          </p:cNvPr>
          <p:cNvSpPr txBox="1"/>
          <p:nvPr/>
        </p:nvSpPr>
        <p:spPr>
          <a:xfrm>
            <a:off x="2743200" y="3486150"/>
            <a:ext cx="5715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47-54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04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6930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195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</vt:lpstr>
      <vt:lpstr>PowerPoint Presentation</vt:lpstr>
      <vt:lpstr>Ðáp:  Bởi vì Chúa rộng lượng từ bi, và Chúa rất giầu ơn cứu độ</vt:lpstr>
      <vt:lpstr>Alleluia, alleluia!  – Chúa phán: “Thầy là đường, là sự thật và là sự sống, không ai đến được với Cha mà không qua Thầy”. –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178</cp:revision>
  <dcterms:created xsi:type="dcterms:W3CDTF">2021-12-05T01:20:54Z</dcterms:created>
  <dcterms:modified xsi:type="dcterms:W3CDTF">2025-10-02T03:06:03Z</dcterms:modified>
</cp:coreProperties>
</file>