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1" r:id="rId11"/>
    <p:sldId id="1046" r:id="rId12"/>
    <p:sldId id="346" r:id="rId13"/>
    <p:sldId id="445" r:id="rId14"/>
    <p:sldId id="111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28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39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75AF2D5-533F-4CB4-BAB6-C72E796FD0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4"/>
            <a:ext cx="9163975" cy="5140356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B9535A-B6B7-48A0-845D-900285617833}"/>
              </a:ext>
            </a:extLst>
          </p:cNvPr>
          <p:cNvSpPr txBox="1"/>
          <p:nvPr/>
        </p:nvSpPr>
        <p:spPr>
          <a:xfrm>
            <a:off x="1752600" y="3714750"/>
            <a:ext cx="7239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75AF2D5-533F-4CB4-BAB6-C72E796FD0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4"/>
            <a:ext cx="9163975" cy="5140356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B9535A-B6B7-48A0-845D-900285617833}"/>
              </a:ext>
            </a:extLst>
          </p:cNvPr>
          <p:cNvSpPr txBox="1"/>
          <p:nvPr/>
        </p:nvSpPr>
        <p:spPr>
          <a:xfrm>
            <a:off x="1752600" y="3714750"/>
            <a:ext cx="7239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4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504950"/>
            <a:ext cx="8801100" cy="3276599"/>
          </a:xfrm>
        </p:spPr>
        <p:txBody>
          <a:bodyPr>
            <a:noAutofit/>
          </a:bodyPr>
          <a:lstStyle/>
          <a:p>
            <a:pPr algn="l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lạy Chúa, nếu Chúa nhớ hoài sự lỗi, nào ai chịu nổi được ư? Vì lạy Thiên Chúa Is-ra-el, Chúa thường rộng lượng thứ tha.</a:t>
            </a:r>
            <a:br>
              <a:rPr lang="vi-VN" b="1" dirty="0">
                <a:solidFill>
                  <a:schemeClr val="bg1"/>
                </a:solidFill>
              </a:rPr>
            </a:b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3, 21-30a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662" y="3409950"/>
            <a:ext cx="3765175" cy="212404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“Con người nhờ đức tin mà được công chính hoá, chứ không phải bởi việc làm theo lề luật”.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257175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thư Thánh Phaolô Tông đồ gửi tín hữu Rôma</a:t>
            </a:r>
            <a:r>
              <a:rPr lang="vi-VN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</a:rPr>
              <a:t>Bởi vì Chúa rộng lượng từ bi, và Chúa rất giầu ơn cứu độ</a:t>
            </a:r>
            <a:endParaRPr lang="en-US" b="1" dirty="0"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129, 1-2. 3-4ab. 4c-5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Chúa phán: “Thầy là đường, là sự thật và là sự sống, không ai đến được với Cha mà không qua Thầy”.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75AF2D5-533F-4CB4-BAB6-C72E796FD0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4"/>
            <a:ext cx="9163975" cy="5140356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B9535A-B6B7-48A0-845D-900285617833}"/>
              </a:ext>
            </a:extLst>
          </p:cNvPr>
          <p:cNvSpPr txBox="1"/>
          <p:nvPr/>
        </p:nvSpPr>
        <p:spPr>
          <a:xfrm>
            <a:off x="2971800" y="3562350"/>
            <a:ext cx="5638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47-54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2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 giàu sang đã sa cơ nghèo đói; nhưng người tìm Chúa chẳng thiếu chi thiện hảo.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415498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196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lạy Chúa, nếu Chúa nhớ hoài sự lỗi, nào ai chịu nổi được ư? Vì lạy Thiên Chúa Is-ra-el, Chúa thường rộng lượng thứ tha. </vt:lpstr>
      <vt:lpstr>PowerPoint Presentation</vt:lpstr>
      <vt:lpstr>Ðáp:  Bởi vì Chúa rộng lượng từ bi, và Chúa rất giầu ơn cứu độ</vt:lpstr>
      <vt:lpstr>Alleluia, alleluia!  – Chúa phán: “Thầy là đường, là sự thật và là sự sống, không ai đến được với Cha mà không qua Thầy”. – Alleluia.</vt:lpstr>
      <vt:lpstr>PowerPoint Presentation</vt:lpstr>
      <vt:lpstr>PowerPoint Presentation</vt:lpstr>
      <vt:lpstr>Bọn giàu sang đã sa cơ nghèo đói; nhưng người tìm Chúa chẳng thiếu chi thiện hảo.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178</cp:revision>
  <dcterms:created xsi:type="dcterms:W3CDTF">2021-12-05T01:20:54Z</dcterms:created>
  <dcterms:modified xsi:type="dcterms:W3CDTF">2025-10-06T07:58:03Z</dcterms:modified>
</cp:coreProperties>
</file>